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1.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99" r:id="rId4"/>
  </p:sldMasterIdLst>
  <p:notesMasterIdLst>
    <p:notesMasterId r:id="rId8"/>
  </p:notesMasterIdLst>
  <p:sldIdLst>
    <p:sldId id="4794" r:id="rId5"/>
    <p:sldId id="4795" r:id="rId6"/>
    <p:sldId id="4752" r:id="rId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431" userDrawn="1">
          <p15:clr>
            <a:srgbClr val="A4A3A4"/>
          </p15:clr>
        </p15:guide>
        <p15:guide id="3" orient="horz" pos="3022" userDrawn="1">
          <p15:clr>
            <a:srgbClr val="A4A3A4"/>
          </p15:clr>
        </p15:guide>
        <p15:guide id="4" pos="1678" userDrawn="1">
          <p15:clr>
            <a:srgbClr val="A4A3A4"/>
          </p15:clr>
        </p15:guide>
        <p15:guide id="5" pos="5443" userDrawn="1">
          <p15:clr>
            <a:srgbClr val="A4A3A4"/>
          </p15:clr>
        </p15:guide>
        <p15:guide id="6" pos="5556" userDrawn="1">
          <p15:clr>
            <a:srgbClr val="A4A3A4"/>
          </p15:clr>
        </p15:guide>
        <p15:guide id="7" orient="horz" pos="407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GUY, Nancie (MTL)" initials="GN(" lastIdx="5" clrIdx="3"/>
  <p:cmAuthor id="1" name="HORVATH, Jessica (TORONTO)" initials="HJ(" lastIdx="30" clrIdx="0"/>
  <p:cmAuthor id="8" name="GIROLAMI, David (TORONTO)" initials="GD(" lastIdx="3" clrIdx="5">
    <p:extLst>
      <p:ext uri="{19B8F6BF-5375-455C-9EA6-DF929625EA0E}">
        <p15:presenceInfo xmlns:p15="http://schemas.microsoft.com/office/powerpoint/2012/main" userId="S-1-5-21-1877032606-1885605344-1543857936-139859" providerId="AD"/>
      </p:ext>
    </p:extLst>
  </p:cmAuthor>
  <p:cmAuthor id="2" name="Caitlin" initials="" lastIdx="16" clrIdx="1"/>
  <p:cmAuthor id="9" name="CVESPER, Annie (MTL)" initials="CA(" lastIdx="91" clrIdx="6">
    <p:extLst>
      <p:ext uri="{19B8F6BF-5375-455C-9EA6-DF929625EA0E}">
        <p15:presenceInfo xmlns:p15="http://schemas.microsoft.com/office/powerpoint/2012/main" userId="S::Annie.CVESPER@bdc.ca::509481b3-2350-4156-a2b9-8b9f376d1ef2" providerId="AD"/>
      </p:ext>
    </p:extLst>
  </p:cmAuthor>
  <p:cmAuthor id="3" name="Caitlin" initials="CEM" lastIdx="22" clrIdx="2"/>
  <p:cmAuthor id="10" name="LOCKYER, Tyler (MISSISSA)" initials="LT(" lastIdx="7" clrIdx="7">
    <p:extLst>
      <p:ext uri="{19B8F6BF-5375-455C-9EA6-DF929625EA0E}">
        <p15:presenceInfo xmlns:p15="http://schemas.microsoft.com/office/powerpoint/2012/main" userId="S::Tyler.LOCKYER@bdc.ca::e8f6a95b-dd20-495f-8094-fe28d07c6868" providerId="AD"/>
      </p:ext>
    </p:extLst>
  </p:cmAuthor>
  <p:cmAuthor id="11" name="SENNEVILLE, Jean-Philippe (MTL)" initials="SJ(" lastIdx="4" clrIdx="8">
    <p:extLst>
      <p:ext uri="{19B8F6BF-5375-455C-9EA6-DF929625EA0E}">
        <p15:presenceInfo xmlns:p15="http://schemas.microsoft.com/office/powerpoint/2012/main" userId="S::Jean-Philippe.SENNEVILLE@bdc.ca::d96aee6c-5b2e-4ba2-8cd6-f9f627ed3f85" providerId="AD"/>
      </p:ext>
    </p:extLst>
  </p:cmAuthor>
  <p:cmAuthor id="12" name="NOORAFSHAR, Naz (MTL)" initials="NN(" lastIdx="30" clrIdx="9">
    <p:extLst>
      <p:ext uri="{19B8F6BF-5375-455C-9EA6-DF929625EA0E}">
        <p15:presenceInfo xmlns:p15="http://schemas.microsoft.com/office/powerpoint/2012/main" userId="S::Naz.NOORAFSHAR@bdc.ca::f5418dc7-e25f-4448-a53d-503ddd0850bc" providerId="AD"/>
      </p:ext>
    </p:extLst>
  </p:cmAuthor>
  <p:cmAuthor id="6" name="Nancie GUY" initials="NG" lastIdx="1" clrIdx="4"/>
  <p:cmAuthor id="13" name="DESCHENES, Catherine (MTL)" initials="DC(" lastIdx="2" clrIdx="10">
    <p:extLst>
      <p:ext uri="{19B8F6BF-5375-455C-9EA6-DF929625EA0E}">
        <p15:presenceInfo xmlns:p15="http://schemas.microsoft.com/office/powerpoint/2012/main" userId="S::Catherine.DESCHENES@bdc.ca::c5443f83-1ee4-4d15-99c0-8733e6257d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D8EE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36466E-1F1E-4668-B91B-77884FF92D4D}" v="62" dt="2022-10-06T15:05:22.104"/>
    <p1510:client id="{BFDE70AB-977E-8E3E-B4C0-BC9EB5825CB7}" v="1203" dt="2022-10-06T14:58:00.866"/>
    <p1510:client id="{FA0F71A1-555A-4696-AF9C-8E0F681C84E7}" v="128" dt="2022-10-06T14:08:53.879"/>
  </p1510:revLst>
</p1510:revInfo>
</file>

<file path=ppt/tableStyles.xml><?xml version="1.0" encoding="utf-8"?>
<a:tblStyleLst xmlns:a="http://schemas.openxmlformats.org/drawingml/2006/main" def="{762B1F9F-A475-458B-A253-2C03EDBB18A3}">
  <a:tblStyle styleId="{762B1F9F-A475-458B-A253-2C03EDBB18A3}"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794" y="96"/>
      </p:cViewPr>
      <p:guideLst>
        <p:guide orient="horz" pos="2160"/>
        <p:guide pos="431"/>
        <p:guide orient="horz" pos="3022"/>
        <p:guide pos="1678"/>
        <p:guide pos="5443"/>
        <p:guide pos="5556"/>
        <p:guide orient="horz" pos="4074"/>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élia Freson" userId="S::celia.freson@akronym.ca::f050e000-8a0f-4fb3-aad1-99db3e795194" providerId="AD" clId="Web-{BFDE70AB-977E-8E3E-B4C0-BC9EB5825CB7}"/>
    <pc:docChg chg="modSld">
      <pc:chgData name="Célia Freson" userId="S::celia.freson@akronym.ca::f050e000-8a0f-4fb3-aad1-99db3e795194" providerId="AD" clId="Web-{BFDE70AB-977E-8E3E-B4C0-BC9EB5825CB7}" dt="2022-10-06T14:57:57.538" v="1143"/>
      <pc:docMkLst>
        <pc:docMk/>
      </pc:docMkLst>
      <pc:sldChg chg="modSp">
        <pc:chgData name="Célia Freson" userId="S::celia.freson@akronym.ca::f050e000-8a0f-4fb3-aad1-99db3e795194" providerId="AD" clId="Web-{BFDE70AB-977E-8E3E-B4C0-BC9EB5825CB7}" dt="2022-10-06T12:32:03.967" v="2" actId="20577"/>
        <pc:sldMkLst>
          <pc:docMk/>
          <pc:sldMk cId="615895739" sldId="4747"/>
        </pc:sldMkLst>
        <pc:spChg chg="mod">
          <ac:chgData name="Célia Freson" userId="S::celia.freson@akronym.ca::f050e000-8a0f-4fb3-aad1-99db3e795194" providerId="AD" clId="Web-{BFDE70AB-977E-8E3E-B4C0-BC9EB5825CB7}" dt="2022-10-06T12:32:03.967" v="2" actId="20577"/>
          <ac:spMkLst>
            <pc:docMk/>
            <pc:sldMk cId="615895739" sldId="4747"/>
            <ac:spMk id="6" creationId="{67DA4EF9-8B75-4C03-B97F-4D4C1A1BC7D5}"/>
          </ac:spMkLst>
        </pc:spChg>
      </pc:sldChg>
      <pc:sldChg chg="modSp">
        <pc:chgData name="Célia Freson" userId="S::celia.freson@akronym.ca::f050e000-8a0f-4fb3-aad1-99db3e795194" providerId="AD" clId="Web-{BFDE70AB-977E-8E3E-B4C0-BC9EB5825CB7}" dt="2022-10-06T14:14:56.940" v="1139" actId="20577"/>
        <pc:sldMkLst>
          <pc:docMk/>
          <pc:sldMk cId="1759621702" sldId="4790"/>
        </pc:sldMkLst>
        <pc:spChg chg="mod">
          <ac:chgData name="Célia Freson" userId="S::celia.freson@akronym.ca::f050e000-8a0f-4fb3-aad1-99db3e795194" providerId="AD" clId="Web-{BFDE70AB-977E-8E3E-B4C0-BC9EB5825CB7}" dt="2022-10-06T14:14:56.940" v="1139" actId="20577"/>
          <ac:spMkLst>
            <pc:docMk/>
            <pc:sldMk cId="1759621702" sldId="4790"/>
            <ac:spMk id="9" creationId="{C39C6E5A-4549-4118-A380-755B44DCA2FF}"/>
          </ac:spMkLst>
        </pc:spChg>
      </pc:sldChg>
      <pc:sldChg chg="modSp">
        <pc:chgData name="Célia Freson" userId="S::celia.freson@akronym.ca::f050e000-8a0f-4fb3-aad1-99db3e795194" providerId="AD" clId="Web-{BFDE70AB-977E-8E3E-B4C0-BC9EB5825CB7}" dt="2022-10-06T14:13:56.768" v="1136"/>
        <pc:sldMkLst>
          <pc:docMk/>
          <pc:sldMk cId="235023368" sldId="4792"/>
        </pc:sldMkLst>
        <pc:spChg chg="mod">
          <ac:chgData name="Célia Freson" userId="S::celia.freson@akronym.ca::f050e000-8a0f-4fb3-aad1-99db3e795194" providerId="AD" clId="Web-{BFDE70AB-977E-8E3E-B4C0-BC9EB5825CB7}" dt="2022-10-06T13:23:48.825" v="25" actId="20577"/>
          <ac:spMkLst>
            <pc:docMk/>
            <pc:sldMk cId="235023368" sldId="4792"/>
            <ac:spMk id="7" creationId="{C878A283-626D-4174-80DB-E3F9BE713A51}"/>
          </ac:spMkLst>
        </pc:spChg>
        <pc:spChg chg="mod">
          <ac:chgData name="Célia Freson" userId="S::celia.freson@akronym.ca::f050e000-8a0f-4fb3-aad1-99db3e795194" providerId="AD" clId="Web-{BFDE70AB-977E-8E3E-B4C0-BC9EB5825CB7}" dt="2022-10-06T13:23:40.340" v="13" actId="20577"/>
          <ac:spMkLst>
            <pc:docMk/>
            <pc:sldMk cId="235023368" sldId="4792"/>
            <ac:spMk id="10" creationId="{31A285E3-2D81-40C4-84FF-B4FCF0E8B8D2}"/>
          </ac:spMkLst>
        </pc:spChg>
        <pc:graphicFrameChg chg="mod modGraphic">
          <ac:chgData name="Célia Freson" userId="S::celia.freson@akronym.ca::f050e000-8a0f-4fb3-aad1-99db3e795194" providerId="AD" clId="Web-{BFDE70AB-977E-8E3E-B4C0-BC9EB5825CB7}" dt="2022-10-06T14:13:56.768" v="1136"/>
          <ac:graphicFrameMkLst>
            <pc:docMk/>
            <pc:sldMk cId="235023368" sldId="4792"/>
            <ac:graphicFrameMk id="14" creationId="{5BE523F1-17B0-4569-93F3-F5869D517D80}"/>
          </ac:graphicFrameMkLst>
        </pc:graphicFrameChg>
      </pc:sldChg>
      <pc:sldChg chg="modSp">
        <pc:chgData name="Célia Freson" userId="S::celia.freson@akronym.ca::f050e000-8a0f-4fb3-aad1-99db3e795194" providerId="AD" clId="Web-{BFDE70AB-977E-8E3E-B4C0-BC9EB5825CB7}" dt="2022-10-06T14:57:57.538" v="1143"/>
        <pc:sldMkLst>
          <pc:docMk/>
          <pc:sldMk cId="2028591575" sldId="4802"/>
        </pc:sldMkLst>
        <pc:graphicFrameChg chg="mod modGraphic">
          <ac:chgData name="Célia Freson" userId="S::celia.freson@akronym.ca::f050e000-8a0f-4fb3-aad1-99db3e795194" providerId="AD" clId="Web-{BFDE70AB-977E-8E3E-B4C0-BC9EB5825CB7}" dt="2022-10-06T14:57:57.538" v="1143"/>
          <ac:graphicFrameMkLst>
            <pc:docMk/>
            <pc:sldMk cId="2028591575" sldId="4802"/>
            <ac:graphicFrameMk id="14" creationId="{5BE523F1-17B0-4569-93F3-F5869D517D80}"/>
          </ac:graphicFrameMkLst>
        </pc:graphicFrameChg>
      </pc:sldChg>
      <pc:sldChg chg="modSp">
        <pc:chgData name="Célia Freson" userId="S::celia.freson@akronym.ca::f050e000-8a0f-4fb3-aad1-99db3e795194" providerId="AD" clId="Web-{BFDE70AB-977E-8E3E-B4C0-BC9EB5825CB7}" dt="2022-10-06T14:57:43.725" v="1140"/>
        <pc:sldMkLst>
          <pc:docMk/>
          <pc:sldMk cId="1320726862" sldId="4803"/>
        </pc:sldMkLst>
        <pc:graphicFrameChg chg="mod modGraphic">
          <ac:chgData name="Célia Freson" userId="S::celia.freson@akronym.ca::f050e000-8a0f-4fb3-aad1-99db3e795194" providerId="AD" clId="Web-{BFDE70AB-977E-8E3E-B4C0-BC9EB5825CB7}" dt="2022-10-06T14:57:43.725" v="1140"/>
          <ac:graphicFrameMkLst>
            <pc:docMk/>
            <pc:sldMk cId="1320726862" sldId="4803"/>
            <ac:graphicFrameMk id="14" creationId="{5BE523F1-17B0-4569-93F3-F5869D517D80}"/>
          </ac:graphicFrameMkLst>
        </pc:graphicFrameChg>
      </pc:sldChg>
    </pc:docChg>
  </pc:docChgLst>
  <pc:docChgLst>
    <pc:chgData name="Pascal Vachon" userId="917f6885-cc4d-4d22-adae-801ab02023db" providerId="ADAL" clId="{FA0F71A1-555A-4696-AF9C-8E0F681C84E7}"/>
    <pc:docChg chg="undo custSel modSld">
      <pc:chgData name="Pascal Vachon" userId="917f6885-cc4d-4d22-adae-801ab02023db" providerId="ADAL" clId="{FA0F71A1-555A-4696-AF9C-8E0F681C84E7}" dt="2022-10-06T14:08:53.879" v="205" actId="6549"/>
      <pc:docMkLst>
        <pc:docMk/>
      </pc:docMkLst>
      <pc:sldChg chg="modSp mod">
        <pc:chgData name="Pascal Vachon" userId="917f6885-cc4d-4d22-adae-801ab02023db" providerId="ADAL" clId="{FA0F71A1-555A-4696-AF9C-8E0F681C84E7}" dt="2022-10-06T14:08:53.879" v="205" actId="6549"/>
        <pc:sldMkLst>
          <pc:docMk/>
          <pc:sldMk cId="1205107592" sldId="1452"/>
        </pc:sldMkLst>
        <pc:spChg chg="mod">
          <ac:chgData name="Pascal Vachon" userId="917f6885-cc4d-4d22-adae-801ab02023db" providerId="ADAL" clId="{FA0F71A1-555A-4696-AF9C-8E0F681C84E7}" dt="2022-10-06T14:08:53.879" v="205" actId="6549"/>
          <ac:spMkLst>
            <pc:docMk/>
            <pc:sldMk cId="1205107592" sldId="1452"/>
            <ac:spMk id="3" creationId="{FB9D36BC-A522-4D29-A57E-BB1AE1224FA4}"/>
          </ac:spMkLst>
        </pc:spChg>
      </pc:sldChg>
      <pc:sldChg chg="modSp mod">
        <pc:chgData name="Pascal Vachon" userId="917f6885-cc4d-4d22-adae-801ab02023db" providerId="ADAL" clId="{FA0F71A1-555A-4696-AF9C-8E0F681C84E7}" dt="2022-10-06T12:18:02.915" v="41" actId="20577"/>
        <pc:sldMkLst>
          <pc:docMk/>
          <pc:sldMk cId="1793021391" sldId="4383"/>
        </pc:sldMkLst>
        <pc:spChg chg="mod">
          <ac:chgData name="Pascal Vachon" userId="917f6885-cc4d-4d22-adae-801ab02023db" providerId="ADAL" clId="{FA0F71A1-555A-4696-AF9C-8E0F681C84E7}" dt="2022-10-06T12:17:56.052" v="27" actId="20577"/>
          <ac:spMkLst>
            <pc:docMk/>
            <pc:sldMk cId="1793021391" sldId="4383"/>
            <ac:spMk id="4" creationId="{AF68E959-F6C8-4D6B-853F-7FAC2AD78C8E}"/>
          </ac:spMkLst>
        </pc:spChg>
        <pc:spChg chg="mod">
          <ac:chgData name="Pascal Vachon" userId="917f6885-cc4d-4d22-adae-801ab02023db" providerId="ADAL" clId="{FA0F71A1-555A-4696-AF9C-8E0F681C84E7}" dt="2022-10-06T12:18:02.915" v="41" actId="20577"/>
          <ac:spMkLst>
            <pc:docMk/>
            <pc:sldMk cId="1793021391" sldId="4383"/>
            <ac:spMk id="5" creationId="{1385F169-89E6-476E-9C84-F0011844AF46}"/>
          </ac:spMkLst>
        </pc:spChg>
      </pc:sldChg>
      <pc:sldChg chg="addSp delSp modSp mod">
        <pc:chgData name="Pascal Vachon" userId="917f6885-cc4d-4d22-adae-801ab02023db" providerId="ADAL" clId="{FA0F71A1-555A-4696-AF9C-8E0F681C84E7}" dt="2022-10-06T12:31:03.699" v="85" actId="478"/>
        <pc:sldMkLst>
          <pc:docMk/>
          <pc:sldMk cId="615895739" sldId="4747"/>
        </pc:sldMkLst>
        <pc:spChg chg="add del mod">
          <ac:chgData name="Pascal Vachon" userId="917f6885-cc4d-4d22-adae-801ab02023db" providerId="ADAL" clId="{FA0F71A1-555A-4696-AF9C-8E0F681C84E7}" dt="2022-10-06T12:31:03.699" v="85" actId="478"/>
          <ac:spMkLst>
            <pc:docMk/>
            <pc:sldMk cId="615895739" sldId="4747"/>
            <ac:spMk id="4" creationId="{7A5DD43D-5D15-A45A-D00C-1BDC9480C74D}"/>
          </ac:spMkLst>
        </pc:spChg>
        <pc:spChg chg="mod">
          <ac:chgData name="Pascal Vachon" userId="917f6885-cc4d-4d22-adae-801ab02023db" providerId="ADAL" clId="{FA0F71A1-555A-4696-AF9C-8E0F681C84E7}" dt="2022-10-06T12:31:01.925" v="84" actId="20577"/>
          <ac:spMkLst>
            <pc:docMk/>
            <pc:sldMk cId="615895739" sldId="4747"/>
            <ac:spMk id="6" creationId="{67DA4EF9-8B75-4C03-B97F-4D4C1A1BC7D5}"/>
          </ac:spMkLst>
        </pc:spChg>
      </pc:sldChg>
      <pc:sldChg chg="modSp mod">
        <pc:chgData name="Pascal Vachon" userId="917f6885-cc4d-4d22-adae-801ab02023db" providerId="ADAL" clId="{FA0F71A1-555A-4696-AF9C-8E0F681C84E7}" dt="2022-10-06T14:06:44.272" v="132" actId="20577"/>
        <pc:sldMkLst>
          <pc:docMk/>
          <pc:sldMk cId="4192968380" sldId="4752"/>
        </pc:sldMkLst>
        <pc:spChg chg="mod">
          <ac:chgData name="Pascal Vachon" userId="917f6885-cc4d-4d22-adae-801ab02023db" providerId="ADAL" clId="{FA0F71A1-555A-4696-AF9C-8E0F681C84E7}" dt="2022-10-06T14:06:37.384" v="129" actId="20577"/>
          <ac:spMkLst>
            <pc:docMk/>
            <pc:sldMk cId="4192968380" sldId="4752"/>
            <ac:spMk id="8" creationId="{78692BA9-9E54-47FE-816E-85493108AF06}"/>
          </ac:spMkLst>
        </pc:spChg>
        <pc:spChg chg="mod">
          <ac:chgData name="Pascal Vachon" userId="917f6885-cc4d-4d22-adae-801ab02023db" providerId="ADAL" clId="{FA0F71A1-555A-4696-AF9C-8E0F681C84E7}" dt="2022-10-06T14:06:44.272" v="132" actId="20577"/>
          <ac:spMkLst>
            <pc:docMk/>
            <pc:sldMk cId="4192968380" sldId="4752"/>
            <ac:spMk id="10" creationId="{129F464C-7DD8-4EBF-BF9B-CB028C1F2B74}"/>
          </ac:spMkLst>
        </pc:spChg>
      </pc:sldChg>
      <pc:sldChg chg="addSp delSp modSp mod">
        <pc:chgData name="Pascal Vachon" userId="917f6885-cc4d-4d22-adae-801ab02023db" providerId="ADAL" clId="{FA0F71A1-555A-4696-AF9C-8E0F681C84E7}" dt="2022-10-06T14:08:33.151" v="156" actId="113"/>
        <pc:sldMkLst>
          <pc:docMk/>
          <pc:sldMk cId="1759621702" sldId="4790"/>
        </pc:sldMkLst>
        <pc:spChg chg="mod">
          <ac:chgData name="Pascal Vachon" userId="917f6885-cc4d-4d22-adae-801ab02023db" providerId="ADAL" clId="{FA0F71A1-555A-4696-AF9C-8E0F681C84E7}" dt="2022-10-06T14:08:33.151" v="156" actId="113"/>
          <ac:spMkLst>
            <pc:docMk/>
            <pc:sldMk cId="1759621702" sldId="4790"/>
            <ac:spMk id="9" creationId="{C39C6E5A-4549-4118-A380-755B44DCA2FF}"/>
          </ac:spMkLst>
        </pc:spChg>
        <pc:graphicFrameChg chg="add del modGraphic">
          <ac:chgData name="Pascal Vachon" userId="917f6885-cc4d-4d22-adae-801ab02023db" providerId="ADAL" clId="{FA0F71A1-555A-4696-AF9C-8E0F681C84E7}" dt="2022-10-06T13:26:11.419" v="87" actId="478"/>
          <ac:graphicFrameMkLst>
            <pc:docMk/>
            <pc:sldMk cId="1759621702" sldId="4790"/>
            <ac:graphicFrameMk id="3" creationId="{C157C97F-89FB-8732-2021-1B8FDDB7CF62}"/>
          </ac:graphicFrameMkLst>
        </pc:graphicFrameChg>
      </pc:sldChg>
      <pc:sldChg chg="addSp delSp modSp mod">
        <pc:chgData name="Pascal Vachon" userId="917f6885-cc4d-4d22-adae-801ab02023db" providerId="ADAL" clId="{FA0F71A1-555A-4696-AF9C-8E0F681C84E7}" dt="2022-10-06T12:26:40.643" v="49" actId="27309"/>
        <pc:sldMkLst>
          <pc:docMk/>
          <pc:sldMk cId="2028591575" sldId="4802"/>
        </pc:sldMkLst>
        <pc:graphicFrameChg chg="add del modGraphic">
          <ac:chgData name="Pascal Vachon" userId="917f6885-cc4d-4d22-adae-801ab02023db" providerId="ADAL" clId="{FA0F71A1-555A-4696-AF9C-8E0F681C84E7}" dt="2022-10-06T12:26:35.938" v="47" actId="27309"/>
          <ac:graphicFrameMkLst>
            <pc:docMk/>
            <pc:sldMk cId="2028591575" sldId="4802"/>
            <ac:graphicFrameMk id="3" creationId="{54203515-E558-3951-C1BB-FAE2FCC537D5}"/>
          </ac:graphicFrameMkLst>
        </pc:graphicFrameChg>
        <pc:graphicFrameChg chg="add del modGraphic">
          <ac:chgData name="Pascal Vachon" userId="917f6885-cc4d-4d22-adae-801ab02023db" providerId="ADAL" clId="{FA0F71A1-555A-4696-AF9C-8E0F681C84E7}" dt="2022-10-06T12:26:40.643" v="49" actId="27309"/>
          <ac:graphicFrameMkLst>
            <pc:docMk/>
            <pc:sldMk cId="2028591575" sldId="4802"/>
            <ac:graphicFrameMk id="5" creationId="{1FEBF64C-FA0F-4D87-D365-A023E43F471C}"/>
          </ac:graphicFrameMkLst>
        </pc:graphicFrameChg>
      </pc:sldChg>
    </pc:docChg>
  </pc:docChgLst>
  <pc:docChgLst>
    <pc:chgData name="Célia Freson" userId="f050e000-8a0f-4fb3-aad1-99db3e795194" providerId="ADAL" clId="{B136466E-1F1E-4668-B91B-77884FF92D4D}"/>
    <pc:docChg chg="custSel addSld delSld modSld sldOrd">
      <pc:chgData name="Célia Freson" userId="f050e000-8a0f-4fb3-aad1-99db3e795194" providerId="ADAL" clId="{B136466E-1F1E-4668-B91B-77884FF92D4D}" dt="2022-10-06T15:05:22.104" v="164" actId="5793"/>
      <pc:docMkLst>
        <pc:docMk/>
      </pc:docMkLst>
      <pc:sldChg chg="addSp modSp mod">
        <pc:chgData name="Célia Freson" userId="f050e000-8a0f-4fb3-aad1-99db3e795194" providerId="ADAL" clId="{B136466E-1F1E-4668-B91B-77884FF92D4D}" dt="2022-10-06T14:58:50.851" v="109" actId="20577"/>
        <pc:sldMkLst>
          <pc:docMk/>
          <pc:sldMk cId="615895739" sldId="4747"/>
        </pc:sldMkLst>
        <pc:spChg chg="add mod">
          <ac:chgData name="Célia Freson" userId="f050e000-8a0f-4fb3-aad1-99db3e795194" providerId="ADAL" clId="{B136466E-1F1E-4668-B91B-77884FF92D4D}" dt="2022-09-15T18:26:06.364" v="94" actId="208"/>
          <ac:spMkLst>
            <pc:docMk/>
            <pc:sldMk cId="615895739" sldId="4747"/>
            <ac:spMk id="2" creationId="{25A5923D-C8B8-501B-AD11-DCDE6C3E106A}"/>
          </ac:spMkLst>
        </pc:spChg>
        <pc:spChg chg="mod">
          <ac:chgData name="Célia Freson" userId="f050e000-8a0f-4fb3-aad1-99db3e795194" providerId="ADAL" clId="{B136466E-1F1E-4668-B91B-77884FF92D4D}" dt="2022-10-06T14:58:50.851" v="109" actId="20577"/>
          <ac:spMkLst>
            <pc:docMk/>
            <pc:sldMk cId="615895739" sldId="4747"/>
            <ac:spMk id="6" creationId="{67DA4EF9-8B75-4C03-B97F-4D4C1A1BC7D5}"/>
          </ac:spMkLst>
        </pc:spChg>
      </pc:sldChg>
      <pc:sldChg chg="modSp mod ord">
        <pc:chgData name="Célia Freson" userId="f050e000-8a0f-4fb3-aad1-99db3e795194" providerId="ADAL" clId="{B136466E-1F1E-4668-B91B-77884FF92D4D}" dt="2022-10-06T15:05:09.794" v="156" actId="20577"/>
        <pc:sldMkLst>
          <pc:docMk/>
          <pc:sldMk cId="235023368" sldId="4792"/>
        </pc:sldMkLst>
        <pc:spChg chg="mod">
          <ac:chgData name="Célia Freson" userId="f050e000-8a0f-4fb3-aad1-99db3e795194" providerId="ADAL" clId="{B136466E-1F1E-4668-B91B-77884FF92D4D}" dt="2022-09-15T18:11:55.297" v="31" actId="1035"/>
          <ac:spMkLst>
            <pc:docMk/>
            <pc:sldMk cId="235023368" sldId="4792"/>
            <ac:spMk id="9" creationId="{404E06E7-59C6-4815-AA09-22EBD26D6665}"/>
          </ac:spMkLst>
        </pc:spChg>
        <pc:graphicFrameChg chg="mod modGraphic">
          <ac:chgData name="Célia Freson" userId="f050e000-8a0f-4fb3-aad1-99db3e795194" providerId="ADAL" clId="{B136466E-1F1E-4668-B91B-77884FF92D4D}" dt="2022-10-06T15:05:09.794" v="156" actId="20577"/>
          <ac:graphicFrameMkLst>
            <pc:docMk/>
            <pc:sldMk cId="235023368" sldId="4792"/>
            <ac:graphicFrameMk id="14" creationId="{5BE523F1-17B0-4569-93F3-F5869D517D80}"/>
          </ac:graphicFrameMkLst>
        </pc:graphicFrameChg>
      </pc:sldChg>
      <pc:sldChg chg="modSp add mod">
        <pc:chgData name="Célia Freson" userId="f050e000-8a0f-4fb3-aad1-99db3e795194" providerId="ADAL" clId="{B136466E-1F1E-4668-B91B-77884FF92D4D}" dt="2022-10-06T15:05:22.104" v="164" actId="5793"/>
        <pc:sldMkLst>
          <pc:docMk/>
          <pc:sldMk cId="2028591575" sldId="4802"/>
        </pc:sldMkLst>
        <pc:spChg chg="mod">
          <ac:chgData name="Célia Freson" userId="f050e000-8a0f-4fb3-aad1-99db3e795194" providerId="ADAL" clId="{B136466E-1F1E-4668-B91B-77884FF92D4D}" dt="2022-10-06T14:59:33.689" v="119" actId="1035"/>
          <ac:spMkLst>
            <pc:docMk/>
            <pc:sldMk cId="2028591575" sldId="4802"/>
            <ac:spMk id="9" creationId="{404E06E7-59C6-4815-AA09-22EBD26D6665}"/>
          </ac:spMkLst>
        </pc:spChg>
        <pc:graphicFrameChg chg="mod modGraphic">
          <ac:chgData name="Célia Freson" userId="f050e000-8a0f-4fb3-aad1-99db3e795194" providerId="ADAL" clId="{B136466E-1F1E-4668-B91B-77884FF92D4D}" dt="2022-10-06T15:05:22.104" v="164" actId="5793"/>
          <ac:graphicFrameMkLst>
            <pc:docMk/>
            <pc:sldMk cId="2028591575" sldId="4802"/>
            <ac:graphicFrameMk id="14" creationId="{5BE523F1-17B0-4569-93F3-F5869D517D80}"/>
          </ac:graphicFrameMkLst>
        </pc:graphicFrameChg>
      </pc:sldChg>
      <pc:sldChg chg="add del">
        <pc:chgData name="Célia Freson" userId="f050e000-8a0f-4fb3-aad1-99db3e795194" providerId="ADAL" clId="{B136466E-1F1E-4668-B91B-77884FF92D4D}" dt="2022-09-15T18:11:39.536" v="1" actId="47"/>
        <pc:sldMkLst>
          <pc:docMk/>
          <pc:sldMk cId="3625672396" sldId="4802"/>
        </pc:sldMkLst>
      </pc:sldChg>
      <pc:sldChg chg="modSp add del mod">
        <pc:chgData name="Célia Freson" userId="f050e000-8a0f-4fb3-aad1-99db3e795194" providerId="ADAL" clId="{B136466E-1F1E-4668-B91B-77884FF92D4D}" dt="2022-10-06T14:59:57.672" v="121" actId="47"/>
        <pc:sldMkLst>
          <pc:docMk/>
          <pc:sldMk cId="1320726862" sldId="4803"/>
        </pc:sldMkLst>
        <pc:graphicFrameChg chg="mod modGraphic">
          <ac:chgData name="Célia Freson" userId="f050e000-8a0f-4fb3-aad1-99db3e795194" providerId="ADAL" clId="{B136466E-1F1E-4668-B91B-77884FF92D4D}" dt="2022-09-15T18:27:03.099" v="105" actId="113"/>
          <ac:graphicFrameMkLst>
            <pc:docMk/>
            <pc:sldMk cId="1320726862" sldId="4803"/>
            <ac:graphicFrameMk id="14" creationId="{5BE523F1-17B0-4569-93F3-F5869D517D80}"/>
          </ac:graphicFrameMkLst>
        </pc:graphicFrameChg>
      </pc:sldChg>
    </pc:docChg>
  </pc:docChgLst>
  <pc:docChgLst>
    <pc:chgData name="Célia Freson" userId="S::celia.freson@akronym.ca::f050e000-8a0f-4fb3-aad1-99db3e795194" providerId="AD" clId="Web-{4A7940DD-09BE-2E26-8451-46D5B1E4FEA3}"/>
    <pc:docChg chg="modSld">
      <pc:chgData name="Célia Freson" userId="S::celia.freson@akronym.ca::f050e000-8a0f-4fb3-aad1-99db3e795194" providerId="AD" clId="Web-{4A7940DD-09BE-2E26-8451-46D5B1E4FEA3}" dt="2022-04-21T14:43:32.259" v="1" actId="14100"/>
      <pc:docMkLst>
        <pc:docMk/>
      </pc:docMkLst>
      <pc:sldChg chg="modSp">
        <pc:chgData name="Célia Freson" userId="S::celia.freson@akronym.ca::f050e000-8a0f-4fb3-aad1-99db3e795194" providerId="AD" clId="Web-{4A7940DD-09BE-2E26-8451-46D5B1E4FEA3}" dt="2022-04-21T14:43:32.259" v="1" actId="14100"/>
        <pc:sldMkLst>
          <pc:docMk/>
          <pc:sldMk cId="161632931" sldId="4680"/>
        </pc:sldMkLst>
        <pc:picChg chg="mod">
          <ac:chgData name="Célia Freson" userId="S::celia.freson@akronym.ca::f050e000-8a0f-4fb3-aad1-99db3e795194" providerId="AD" clId="Web-{4A7940DD-09BE-2E26-8451-46D5B1E4FEA3}" dt="2022-04-21T14:43:32.259" v="1" actId="14100"/>
          <ac:picMkLst>
            <pc:docMk/>
            <pc:sldMk cId="161632931" sldId="4680"/>
            <ac:picMk id="8" creationId="{C03B774D-ACB5-47E5-82C4-0D26FFEA68FA}"/>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Feuil1!$B$1</c:f>
              <c:strCache>
                <c:ptCount val="1"/>
                <c:pt idx="0">
                  <c:v>Ventes</c:v>
                </c:pt>
              </c:strCache>
            </c:strRef>
          </c:tx>
          <c:spPr>
            <a:ln>
              <a:noFill/>
            </a:ln>
          </c:spPr>
          <c:dPt>
            <c:idx val="0"/>
            <c:bubble3D val="0"/>
            <c:spPr>
              <a:solidFill>
                <a:schemeClr val="bg2"/>
              </a:solidFill>
              <a:ln w="19050">
                <a:noFill/>
              </a:ln>
              <a:effectLst/>
            </c:spPr>
            <c:extLst>
              <c:ext xmlns:c16="http://schemas.microsoft.com/office/drawing/2014/chart" uri="{C3380CC4-5D6E-409C-BE32-E72D297353CC}">
                <c16:uniqueId val="{00000001-8BDD-48C7-A52C-636B04A56771}"/>
              </c:ext>
            </c:extLst>
          </c:dPt>
          <c:dPt>
            <c:idx val="1"/>
            <c:bubble3D val="0"/>
            <c:spPr>
              <a:noFill/>
              <a:ln w="19050">
                <a:noFill/>
              </a:ln>
              <a:effectLst/>
            </c:spPr>
            <c:extLst>
              <c:ext xmlns:c16="http://schemas.microsoft.com/office/drawing/2014/chart" uri="{C3380CC4-5D6E-409C-BE32-E72D297353CC}">
                <c16:uniqueId val="{00000003-8BDD-48C7-A52C-636B04A56771}"/>
              </c:ext>
            </c:extLst>
          </c:dPt>
          <c:dPt>
            <c:idx val="2"/>
            <c:bubble3D val="0"/>
            <c:spPr>
              <a:solidFill>
                <a:schemeClr val="accent3"/>
              </a:solidFill>
              <a:ln w="19050">
                <a:noFill/>
              </a:ln>
              <a:effectLst/>
            </c:spPr>
            <c:extLst>
              <c:ext xmlns:c16="http://schemas.microsoft.com/office/drawing/2014/chart" uri="{C3380CC4-5D6E-409C-BE32-E72D297353CC}">
                <c16:uniqueId val="{00000005-8BDD-48C7-A52C-636B04A56771}"/>
              </c:ext>
            </c:extLst>
          </c:dPt>
          <c:dPt>
            <c:idx val="3"/>
            <c:bubble3D val="0"/>
            <c:spPr>
              <a:solidFill>
                <a:schemeClr val="accent4"/>
              </a:solidFill>
              <a:ln w="19050">
                <a:noFill/>
              </a:ln>
              <a:effectLst/>
            </c:spPr>
            <c:extLst>
              <c:ext xmlns:c16="http://schemas.microsoft.com/office/drawing/2014/chart" uri="{C3380CC4-5D6E-409C-BE32-E72D297353CC}">
                <c16:uniqueId val="{00000007-8BDD-48C7-A52C-636B04A56771}"/>
              </c:ext>
            </c:extLst>
          </c:dPt>
          <c:cat>
            <c:strRef>
              <c:f>Feuil1!$A$2:$A$5</c:f>
              <c:strCache>
                <c:ptCount val="4"/>
                <c:pt idx="0">
                  <c:v>1er trim.</c:v>
                </c:pt>
                <c:pt idx="1">
                  <c:v>2e trim.</c:v>
                </c:pt>
                <c:pt idx="2">
                  <c:v>3e trim.</c:v>
                </c:pt>
                <c:pt idx="3">
                  <c:v>4e trim.</c:v>
                </c:pt>
              </c:strCache>
            </c:strRef>
          </c:cat>
          <c:val>
            <c:numRef>
              <c:f>Feuil1!$B$2:$B$5</c:f>
              <c:numCache>
                <c:formatCode>General</c:formatCode>
                <c:ptCount val="4"/>
                <c:pt idx="0">
                  <c:v>37</c:v>
                </c:pt>
                <c:pt idx="1">
                  <c:v>63</c:v>
                </c:pt>
              </c:numCache>
            </c:numRef>
          </c:val>
          <c:extLst>
            <c:ext xmlns:c16="http://schemas.microsoft.com/office/drawing/2014/chart" uri="{C3380CC4-5D6E-409C-BE32-E72D297353CC}">
              <c16:uniqueId val="{00000008-8BDD-48C7-A52C-636B04A56771}"/>
            </c:ext>
          </c:extLst>
        </c:ser>
        <c:dLbls>
          <c:showLegendKey val="0"/>
          <c:showVal val="0"/>
          <c:showCatName val="0"/>
          <c:showSerName val="0"/>
          <c:showPercent val="0"/>
          <c:showBubbleSize val="0"/>
          <c:showLeaderLines val="1"/>
        </c:dLbls>
        <c:firstSliceAng val="0"/>
        <c:holeSize val="46"/>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Feuil1!$B$1</c:f>
              <c:strCache>
                <c:ptCount val="1"/>
                <c:pt idx="0">
                  <c:v>Ventes</c:v>
                </c:pt>
              </c:strCache>
            </c:strRef>
          </c:tx>
          <c:spPr>
            <a:ln>
              <a:noFill/>
            </a:ln>
          </c:spPr>
          <c:dPt>
            <c:idx val="0"/>
            <c:bubble3D val="0"/>
            <c:spPr>
              <a:solidFill>
                <a:schemeClr val="bg2"/>
              </a:solidFill>
              <a:ln w="19050">
                <a:noFill/>
              </a:ln>
              <a:effectLst/>
            </c:spPr>
            <c:extLst>
              <c:ext xmlns:c16="http://schemas.microsoft.com/office/drawing/2014/chart" uri="{C3380CC4-5D6E-409C-BE32-E72D297353CC}">
                <c16:uniqueId val="{00000001-ADAA-40E0-B1D2-1BF6D85F44BA}"/>
              </c:ext>
            </c:extLst>
          </c:dPt>
          <c:dPt>
            <c:idx val="1"/>
            <c:bubble3D val="0"/>
            <c:spPr>
              <a:noFill/>
              <a:ln w="19050">
                <a:noFill/>
              </a:ln>
              <a:effectLst/>
            </c:spPr>
            <c:extLst>
              <c:ext xmlns:c16="http://schemas.microsoft.com/office/drawing/2014/chart" uri="{C3380CC4-5D6E-409C-BE32-E72D297353CC}">
                <c16:uniqueId val="{00000003-ADAA-40E0-B1D2-1BF6D85F44BA}"/>
              </c:ext>
            </c:extLst>
          </c:dPt>
          <c:dPt>
            <c:idx val="2"/>
            <c:bubble3D val="0"/>
            <c:spPr>
              <a:solidFill>
                <a:schemeClr val="accent3"/>
              </a:solidFill>
              <a:ln w="19050">
                <a:noFill/>
              </a:ln>
              <a:effectLst/>
            </c:spPr>
            <c:extLst>
              <c:ext xmlns:c16="http://schemas.microsoft.com/office/drawing/2014/chart" uri="{C3380CC4-5D6E-409C-BE32-E72D297353CC}">
                <c16:uniqueId val="{00000005-ADAA-40E0-B1D2-1BF6D85F44BA}"/>
              </c:ext>
            </c:extLst>
          </c:dPt>
          <c:dPt>
            <c:idx val="3"/>
            <c:bubble3D val="0"/>
            <c:spPr>
              <a:solidFill>
                <a:schemeClr val="accent4"/>
              </a:solidFill>
              <a:ln w="19050">
                <a:noFill/>
              </a:ln>
              <a:effectLst/>
            </c:spPr>
            <c:extLst>
              <c:ext xmlns:c16="http://schemas.microsoft.com/office/drawing/2014/chart" uri="{C3380CC4-5D6E-409C-BE32-E72D297353CC}">
                <c16:uniqueId val="{00000007-ADAA-40E0-B1D2-1BF6D85F44BA}"/>
              </c:ext>
            </c:extLst>
          </c:dPt>
          <c:cat>
            <c:strRef>
              <c:f>Feuil1!$A$2:$A$5</c:f>
              <c:strCache>
                <c:ptCount val="4"/>
                <c:pt idx="0">
                  <c:v>1er trim.</c:v>
                </c:pt>
                <c:pt idx="1">
                  <c:v>2e trim.</c:v>
                </c:pt>
                <c:pt idx="2">
                  <c:v>3e trim.</c:v>
                </c:pt>
                <c:pt idx="3">
                  <c:v>4e trim.</c:v>
                </c:pt>
              </c:strCache>
            </c:strRef>
          </c:cat>
          <c:val>
            <c:numRef>
              <c:f>Feuil1!$B$2:$B$5</c:f>
              <c:numCache>
                <c:formatCode>General</c:formatCode>
                <c:ptCount val="4"/>
                <c:pt idx="0">
                  <c:v>68</c:v>
                </c:pt>
                <c:pt idx="1">
                  <c:v>32</c:v>
                </c:pt>
              </c:numCache>
            </c:numRef>
          </c:val>
          <c:extLst>
            <c:ext xmlns:c16="http://schemas.microsoft.com/office/drawing/2014/chart" uri="{C3380CC4-5D6E-409C-BE32-E72D297353CC}">
              <c16:uniqueId val="{00000008-ADAA-40E0-B1D2-1BF6D85F44BA}"/>
            </c:ext>
          </c:extLst>
        </c:ser>
        <c:dLbls>
          <c:showLegendKey val="0"/>
          <c:showVal val="0"/>
          <c:showCatName val="0"/>
          <c:showSerName val="0"/>
          <c:showPercent val="0"/>
          <c:showBubbleSize val="0"/>
          <c:showLeaderLines val="1"/>
        </c:dLbls>
        <c:firstSliceAng val="0"/>
        <c:holeSize val="46"/>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Feuil1!$B$1</c:f>
              <c:strCache>
                <c:ptCount val="1"/>
                <c:pt idx="0">
                  <c:v>Ventes</c:v>
                </c:pt>
              </c:strCache>
            </c:strRef>
          </c:tx>
          <c:spPr>
            <a:ln>
              <a:noFill/>
            </a:ln>
          </c:spPr>
          <c:dPt>
            <c:idx val="0"/>
            <c:bubble3D val="0"/>
            <c:spPr>
              <a:solidFill>
                <a:schemeClr val="bg2"/>
              </a:solidFill>
              <a:ln w="19050">
                <a:noFill/>
              </a:ln>
              <a:effectLst/>
            </c:spPr>
            <c:extLst>
              <c:ext xmlns:c16="http://schemas.microsoft.com/office/drawing/2014/chart" uri="{C3380CC4-5D6E-409C-BE32-E72D297353CC}">
                <c16:uniqueId val="{00000001-F63D-44D7-96AD-E4B925B4B1E9}"/>
              </c:ext>
            </c:extLst>
          </c:dPt>
          <c:dPt>
            <c:idx val="1"/>
            <c:bubble3D val="0"/>
            <c:spPr>
              <a:noFill/>
              <a:ln w="19050">
                <a:noFill/>
              </a:ln>
              <a:effectLst/>
            </c:spPr>
            <c:extLst>
              <c:ext xmlns:c16="http://schemas.microsoft.com/office/drawing/2014/chart" uri="{C3380CC4-5D6E-409C-BE32-E72D297353CC}">
                <c16:uniqueId val="{00000003-F63D-44D7-96AD-E4B925B4B1E9}"/>
              </c:ext>
            </c:extLst>
          </c:dPt>
          <c:dPt>
            <c:idx val="2"/>
            <c:bubble3D val="0"/>
            <c:spPr>
              <a:solidFill>
                <a:schemeClr val="accent3"/>
              </a:solidFill>
              <a:ln w="19050">
                <a:noFill/>
              </a:ln>
              <a:effectLst/>
            </c:spPr>
            <c:extLst>
              <c:ext xmlns:c16="http://schemas.microsoft.com/office/drawing/2014/chart" uri="{C3380CC4-5D6E-409C-BE32-E72D297353CC}">
                <c16:uniqueId val="{00000005-F63D-44D7-96AD-E4B925B4B1E9}"/>
              </c:ext>
            </c:extLst>
          </c:dPt>
          <c:dPt>
            <c:idx val="3"/>
            <c:bubble3D val="0"/>
            <c:spPr>
              <a:solidFill>
                <a:schemeClr val="accent4"/>
              </a:solidFill>
              <a:ln w="19050">
                <a:noFill/>
              </a:ln>
              <a:effectLst/>
            </c:spPr>
            <c:extLst>
              <c:ext xmlns:c16="http://schemas.microsoft.com/office/drawing/2014/chart" uri="{C3380CC4-5D6E-409C-BE32-E72D297353CC}">
                <c16:uniqueId val="{00000007-F63D-44D7-96AD-E4B925B4B1E9}"/>
              </c:ext>
            </c:extLst>
          </c:dPt>
          <c:cat>
            <c:strRef>
              <c:f>Feuil1!$A$2:$A$5</c:f>
              <c:strCache>
                <c:ptCount val="4"/>
                <c:pt idx="0">
                  <c:v>1er trim.</c:v>
                </c:pt>
                <c:pt idx="1">
                  <c:v>2e trim.</c:v>
                </c:pt>
                <c:pt idx="2">
                  <c:v>3e trim.</c:v>
                </c:pt>
                <c:pt idx="3">
                  <c:v>4e trim.</c:v>
                </c:pt>
              </c:strCache>
            </c:strRef>
          </c:cat>
          <c:val>
            <c:numRef>
              <c:f>Feuil1!$B$2:$B$5</c:f>
              <c:numCache>
                <c:formatCode>General</c:formatCode>
                <c:ptCount val="4"/>
                <c:pt idx="0">
                  <c:v>95</c:v>
                </c:pt>
                <c:pt idx="1">
                  <c:v>5</c:v>
                </c:pt>
              </c:numCache>
            </c:numRef>
          </c:val>
          <c:extLst>
            <c:ext xmlns:c16="http://schemas.microsoft.com/office/drawing/2014/chart" uri="{C3380CC4-5D6E-409C-BE32-E72D297353CC}">
              <c16:uniqueId val="{00000008-F63D-44D7-96AD-E4B925B4B1E9}"/>
            </c:ext>
          </c:extLst>
        </c:ser>
        <c:dLbls>
          <c:showLegendKey val="0"/>
          <c:showVal val="0"/>
          <c:showCatName val="0"/>
          <c:showSerName val="0"/>
          <c:showPercent val="0"/>
          <c:showBubbleSize val="0"/>
          <c:showLeaderLines val="1"/>
        </c:dLbls>
        <c:firstSliceAng val="0"/>
        <c:holeSize val="46"/>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Feuil1!$B$1</c:f>
              <c:strCache>
                <c:ptCount val="1"/>
                <c:pt idx="0">
                  <c:v>Ventes</c:v>
                </c:pt>
              </c:strCache>
            </c:strRef>
          </c:tx>
          <c:spPr>
            <a:ln>
              <a:noFill/>
            </a:ln>
          </c:spPr>
          <c:dPt>
            <c:idx val="0"/>
            <c:bubble3D val="0"/>
            <c:spPr>
              <a:solidFill>
                <a:schemeClr val="bg2"/>
              </a:solidFill>
              <a:ln w="19050">
                <a:noFill/>
              </a:ln>
              <a:effectLst/>
            </c:spPr>
            <c:extLst>
              <c:ext xmlns:c16="http://schemas.microsoft.com/office/drawing/2014/chart" uri="{C3380CC4-5D6E-409C-BE32-E72D297353CC}">
                <c16:uniqueId val="{00000001-FF4C-4952-88B8-893DD4BE9410}"/>
              </c:ext>
            </c:extLst>
          </c:dPt>
          <c:dPt>
            <c:idx val="1"/>
            <c:bubble3D val="0"/>
            <c:spPr>
              <a:noFill/>
              <a:ln w="19050">
                <a:noFill/>
              </a:ln>
              <a:effectLst/>
            </c:spPr>
            <c:extLst>
              <c:ext xmlns:c16="http://schemas.microsoft.com/office/drawing/2014/chart" uri="{C3380CC4-5D6E-409C-BE32-E72D297353CC}">
                <c16:uniqueId val="{00000003-FF4C-4952-88B8-893DD4BE9410}"/>
              </c:ext>
            </c:extLst>
          </c:dPt>
          <c:dPt>
            <c:idx val="2"/>
            <c:bubble3D val="0"/>
            <c:spPr>
              <a:solidFill>
                <a:schemeClr val="accent3"/>
              </a:solidFill>
              <a:ln w="19050">
                <a:noFill/>
              </a:ln>
              <a:effectLst/>
            </c:spPr>
            <c:extLst>
              <c:ext xmlns:c16="http://schemas.microsoft.com/office/drawing/2014/chart" uri="{C3380CC4-5D6E-409C-BE32-E72D297353CC}">
                <c16:uniqueId val="{00000005-FF4C-4952-88B8-893DD4BE9410}"/>
              </c:ext>
            </c:extLst>
          </c:dPt>
          <c:dPt>
            <c:idx val="3"/>
            <c:bubble3D val="0"/>
            <c:spPr>
              <a:solidFill>
                <a:schemeClr val="accent4"/>
              </a:solidFill>
              <a:ln w="19050">
                <a:noFill/>
              </a:ln>
              <a:effectLst/>
            </c:spPr>
            <c:extLst>
              <c:ext xmlns:c16="http://schemas.microsoft.com/office/drawing/2014/chart" uri="{C3380CC4-5D6E-409C-BE32-E72D297353CC}">
                <c16:uniqueId val="{00000007-FF4C-4952-88B8-893DD4BE9410}"/>
              </c:ext>
            </c:extLst>
          </c:dPt>
          <c:cat>
            <c:strRef>
              <c:f>Feuil1!$A$2:$A$5</c:f>
              <c:strCache>
                <c:ptCount val="4"/>
                <c:pt idx="0">
                  <c:v>1er trim.</c:v>
                </c:pt>
                <c:pt idx="1">
                  <c:v>2e trim.</c:v>
                </c:pt>
                <c:pt idx="2">
                  <c:v>3e trim.</c:v>
                </c:pt>
                <c:pt idx="3">
                  <c:v>4e trim.</c:v>
                </c:pt>
              </c:strCache>
            </c:strRef>
          </c:cat>
          <c:val>
            <c:numRef>
              <c:f>Feuil1!$B$2:$B$5</c:f>
              <c:numCache>
                <c:formatCode>General</c:formatCode>
                <c:ptCount val="4"/>
                <c:pt idx="0">
                  <c:v>54</c:v>
                </c:pt>
                <c:pt idx="1">
                  <c:v>46</c:v>
                </c:pt>
              </c:numCache>
            </c:numRef>
          </c:val>
          <c:extLst>
            <c:ext xmlns:c16="http://schemas.microsoft.com/office/drawing/2014/chart" uri="{C3380CC4-5D6E-409C-BE32-E72D297353CC}">
              <c16:uniqueId val="{00000008-FF4C-4952-88B8-893DD4BE9410}"/>
            </c:ext>
          </c:extLst>
        </c:ser>
        <c:dLbls>
          <c:showLegendKey val="0"/>
          <c:showVal val="0"/>
          <c:showCatName val="0"/>
          <c:showSerName val="0"/>
          <c:showPercent val="0"/>
          <c:showBubbleSize val="0"/>
          <c:showLeaderLines val="1"/>
        </c:dLbls>
        <c:firstSliceAng val="0"/>
        <c:holeSize val="46"/>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 name="Shape 4"/>
          <p:cNvSpPr txBox="1">
            <a:spLocks noGrp="1"/>
          </p:cNvSpPr>
          <p:nvPr>
            <p:ph type="body" idx="1"/>
          </p:nvPr>
        </p:nvSpPr>
        <p:spPr>
          <a:xfrm>
            <a:off x="914400" y="4343400"/>
            <a:ext cx="50291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latin typeface="Calibri"/>
                <a:ea typeface="Calibri"/>
                <a:cs typeface="Calibri"/>
                <a:sym typeface="Calibri"/>
              </a:defRPr>
            </a:lvl1pPr>
            <a:lvl2pPr marL="457200" marR="0" lvl="1" indent="228600" algn="l" rtl="0">
              <a:spcBef>
                <a:spcPts val="0"/>
              </a:spcBef>
              <a:buNone/>
              <a:defRPr sz="1200" b="0" i="0" u="none" strike="noStrike" cap="none">
                <a:latin typeface="Calibri"/>
                <a:ea typeface="Calibri"/>
                <a:cs typeface="Calibri"/>
                <a:sym typeface="Calibri"/>
              </a:defRPr>
            </a:lvl2pPr>
            <a:lvl3pPr marL="914400" marR="0" lvl="2" indent="457200" algn="l" rtl="0">
              <a:spcBef>
                <a:spcPts val="0"/>
              </a:spcBef>
              <a:buNone/>
              <a:defRPr sz="1200" b="0" i="0" u="none" strike="noStrike" cap="none">
                <a:latin typeface="Calibri"/>
                <a:ea typeface="Calibri"/>
                <a:cs typeface="Calibri"/>
                <a:sym typeface="Calibri"/>
              </a:defRPr>
            </a:lvl3pPr>
            <a:lvl4pPr marL="1371600" marR="0" lvl="3" indent="685800" algn="l" rtl="0">
              <a:spcBef>
                <a:spcPts val="0"/>
              </a:spcBef>
              <a:buNone/>
              <a:defRPr sz="1200" b="0" i="0" u="none" strike="noStrike" cap="none">
                <a:latin typeface="Calibri"/>
                <a:ea typeface="Calibri"/>
                <a:cs typeface="Calibri"/>
                <a:sym typeface="Calibri"/>
              </a:defRPr>
            </a:lvl4pPr>
            <a:lvl5pPr marL="1828800" marR="0" lvl="4" indent="914400" algn="l" rtl="0">
              <a:spcBef>
                <a:spcPts val="0"/>
              </a:spcBef>
              <a:buNone/>
              <a:defRPr sz="1200" b="0" i="0" u="none" strike="noStrike" cap="none">
                <a:latin typeface="Calibri"/>
                <a:ea typeface="Calibri"/>
                <a:cs typeface="Calibri"/>
                <a:sym typeface="Calibri"/>
              </a:defRPr>
            </a:lvl5pPr>
            <a:lvl6pPr marL="2286000" marR="0" lvl="5" indent="1143000" algn="l" rtl="0">
              <a:spcBef>
                <a:spcPts val="0"/>
              </a:spcBef>
              <a:buNone/>
              <a:defRPr sz="1200" b="0" i="0" u="none" strike="noStrike" cap="none">
                <a:latin typeface="Calibri"/>
                <a:ea typeface="Calibri"/>
                <a:cs typeface="Calibri"/>
                <a:sym typeface="Calibri"/>
              </a:defRPr>
            </a:lvl6pPr>
            <a:lvl7pPr marL="2743200" marR="0" lvl="6" indent="1371600" algn="l" rtl="0">
              <a:spcBef>
                <a:spcPts val="0"/>
              </a:spcBef>
              <a:buNone/>
              <a:defRPr sz="1200" b="0" i="0" u="none" strike="noStrike" cap="none">
                <a:latin typeface="Calibri"/>
                <a:ea typeface="Calibri"/>
                <a:cs typeface="Calibri"/>
                <a:sym typeface="Calibri"/>
              </a:defRPr>
            </a:lvl7pPr>
            <a:lvl8pPr marL="3200400" marR="0" lvl="7" indent="1600200" algn="l" rtl="0">
              <a:spcBef>
                <a:spcPts val="0"/>
              </a:spcBef>
              <a:buNone/>
              <a:defRPr sz="1200" b="0" i="0" u="none" strike="noStrike" cap="none">
                <a:latin typeface="Calibri"/>
                <a:ea typeface="Calibri"/>
                <a:cs typeface="Calibri"/>
                <a:sym typeface="Calibri"/>
              </a:defRPr>
            </a:lvl8pPr>
            <a:lvl9pPr marL="3657600" marR="0" lvl="8" indent="1828800" algn="l" rtl="0">
              <a:spcBef>
                <a:spcPts val="0"/>
              </a:spcBef>
              <a:buNone/>
              <a:defRPr sz="1200" b="0" i="0" u="none" strike="noStrike" cap="none">
                <a:latin typeface="Calibri"/>
                <a:ea typeface="Calibri"/>
                <a:cs typeface="Calibri"/>
                <a:sym typeface="Calibri"/>
              </a:defRPr>
            </a:lvl9pPr>
          </a:lstStyle>
          <a:p>
            <a:endParaRPr/>
          </a:p>
        </p:txBody>
      </p:sp>
    </p:spTree>
    <p:extLst>
      <p:ext uri="{BB962C8B-B14F-4D97-AF65-F5344CB8AC3E}">
        <p14:creationId xmlns:p14="http://schemas.microsoft.com/office/powerpoint/2010/main" val="160320616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Arrow — Image, Dark Blue">
    <p:bg>
      <p:bgPr>
        <a:solidFill>
          <a:schemeClr val="accent5"/>
        </a:solidFill>
        <a:effectLst/>
      </p:bgPr>
    </p:bg>
    <p:spTree>
      <p:nvGrpSpPr>
        <p:cNvPr id="1" name=""/>
        <p:cNvGrpSpPr/>
        <p:nvPr/>
      </p:nvGrpSpPr>
      <p:grpSpPr>
        <a:xfrm>
          <a:off x="0" y="0"/>
          <a:ext cx="0" cy="0"/>
          <a:chOff x="0" y="0"/>
          <a:chExt cx="0" cy="0"/>
        </a:xfrm>
      </p:grpSpPr>
      <p:sp>
        <p:nvSpPr>
          <p:cNvPr id="22" name="Freeform 5">
            <a:extLst>
              <a:ext uri="{FF2B5EF4-FFF2-40B4-BE49-F238E27FC236}">
                <a16:creationId xmlns:a16="http://schemas.microsoft.com/office/drawing/2014/main" id="{12951B6C-A8B1-4725-ABF7-ECDE0062DD8A}"/>
              </a:ext>
            </a:extLst>
          </p:cNvPr>
          <p:cNvSpPr>
            <a:spLocks/>
          </p:cNvSpPr>
          <p:nvPr userDrawn="1"/>
        </p:nvSpPr>
        <p:spPr bwMode="auto">
          <a:xfrm>
            <a:off x="0" y="0"/>
            <a:ext cx="4622800" cy="6858000"/>
          </a:xfrm>
          <a:custGeom>
            <a:avLst/>
            <a:gdLst>
              <a:gd name="T0" fmla="*/ 1941 w 1941"/>
              <a:gd name="T1" fmla="*/ 814 h 2880"/>
              <a:gd name="T2" fmla="*/ 1758 w 1941"/>
              <a:gd name="T3" fmla="*/ 535 h 2880"/>
              <a:gd name="T4" fmla="*/ 609 w 1941"/>
              <a:gd name="T5" fmla="*/ 0 h 2880"/>
              <a:gd name="T6" fmla="*/ 0 w 1941"/>
              <a:gd name="T7" fmla="*/ 0 h 2880"/>
              <a:gd name="T8" fmla="*/ 0 w 1941"/>
              <a:gd name="T9" fmla="*/ 2880 h 2880"/>
              <a:gd name="T10" fmla="*/ 0 w 1941"/>
              <a:gd name="T11" fmla="*/ 2880 h 2880"/>
              <a:gd name="T12" fmla="*/ 1847 w 1941"/>
              <a:gd name="T13" fmla="*/ 1033 h 2880"/>
              <a:gd name="T14" fmla="*/ 1941 w 1941"/>
              <a:gd name="T15" fmla="*/ 814 h 28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41" h="2880">
                <a:moveTo>
                  <a:pt x="1941" y="814"/>
                </a:moveTo>
                <a:cubicBezTo>
                  <a:pt x="1941" y="689"/>
                  <a:pt x="1864" y="585"/>
                  <a:pt x="1758" y="535"/>
                </a:cubicBezTo>
                <a:cubicBezTo>
                  <a:pt x="609" y="0"/>
                  <a:pt x="609" y="0"/>
                  <a:pt x="609" y="0"/>
                </a:cubicBezTo>
                <a:cubicBezTo>
                  <a:pt x="0" y="0"/>
                  <a:pt x="0" y="0"/>
                  <a:pt x="0" y="0"/>
                </a:cubicBezTo>
                <a:cubicBezTo>
                  <a:pt x="0" y="2880"/>
                  <a:pt x="0" y="2880"/>
                  <a:pt x="0" y="2880"/>
                </a:cubicBezTo>
                <a:cubicBezTo>
                  <a:pt x="0" y="2880"/>
                  <a:pt x="0" y="2880"/>
                  <a:pt x="0" y="2880"/>
                </a:cubicBezTo>
                <a:cubicBezTo>
                  <a:pt x="1847" y="1033"/>
                  <a:pt x="1847" y="1033"/>
                  <a:pt x="1847" y="1033"/>
                </a:cubicBezTo>
                <a:cubicBezTo>
                  <a:pt x="1903" y="977"/>
                  <a:pt x="1941" y="900"/>
                  <a:pt x="1941" y="81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CA" noProof="0"/>
          </a:p>
        </p:txBody>
      </p:sp>
      <p:sp>
        <p:nvSpPr>
          <p:cNvPr id="23" name="Freeform 9">
            <a:extLst>
              <a:ext uri="{FF2B5EF4-FFF2-40B4-BE49-F238E27FC236}">
                <a16:creationId xmlns:a16="http://schemas.microsoft.com/office/drawing/2014/main" id="{75012AF6-2E00-4D65-AA4A-0950D7D4CBA4}"/>
              </a:ext>
            </a:extLst>
          </p:cNvPr>
          <p:cNvSpPr>
            <a:spLocks/>
          </p:cNvSpPr>
          <p:nvPr userDrawn="1"/>
        </p:nvSpPr>
        <p:spPr bwMode="auto">
          <a:xfrm>
            <a:off x="6388100" y="5229807"/>
            <a:ext cx="2232026" cy="1628193"/>
          </a:xfrm>
          <a:custGeom>
            <a:avLst/>
            <a:gdLst>
              <a:gd name="T0" fmla="*/ 781 w 966"/>
              <a:gd name="T1" fmla="*/ 0 h 705"/>
              <a:gd name="T2" fmla="*/ 651 w 966"/>
              <a:gd name="T3" fmla="*/ 55 h 705"/>
              <a:gd name="T4" fmla="*/ 0 w 966"/>
              <a:gd name="T5" fmla="*/ 705 h 705"/>
              <a:gd name="T6" fmla="*/ 966 w 966"/>
              <a:gd name="T7" fmla="*/ 705 h 705"/>
              <a:gd name="T8" fmla="*/ 966 w 966"/>
              <a:gd name="T9" fmla="*/ 185 h 705"/>
              <a:gd name="T10" fmla="*/ 781 w 966"/>
              <a:gd name="T11" fmla="*/ 0 h 705"/>
            </a:gdLst>
            <a:ahLst/>
            <a:cxnLst>
              <a:cxn ang="0">
                <a:pos x="T0" y="T1"/>
              </a:cxn>
              <a:cxn ang="0">
                <a:pos x="T2" y="T3"/>
              </a:cxn>
              <a:cxn ang="0">
                <a:pos x="T4" y="T5"/>
              </a:cxn>
              <a:cxn ang="0">
                <a:pos x="T6" y="T7"/>
              </a:cxn>
              <a:cxn ang="0">
                <a:pos x="T8" y="T9"/>
              </a:cxn>
              <a:cxn ang="0">
                <a:pos x="T10" y="T11"/>
              </a:cxn>
            </a:cxnLst>
            <a:rect l="0" t="0" r="r" b="b"/>
            <a:pathLst>
              <a:path w="966" h="705">
                <a:moveTo>
                  <a:pt x="781" y="0"/>
                </a:moveTo>
                <a:cubicBezTo>
                  <a:pt x="730" y="0"/>
                  <a:pt x="684" y="21"/>
                  <a:pt x="651" y="55"/>
                </a:cubicBezTo>
                <a:cubicBezTo>
                  <a:pt x="0" y="705"/>
                  <a:pt x="0" y="705"/>
                  <a:pt x="0" y="705"/>
                </a:cubicBezTo>
                <a:cubicBezTo>
                  <a:pt x="966" y="705"/>
                  <a:pt x="966" y="705"/>
                  <a:pt x="966" y="705"/>
                </a:cubicBezTo>
                <a:cubicBezTo>
                  <a:pt x="966" y="185"/>
                  <a:pt x="966" y="185"/>
                  <a:pt x="966" y="185"/>
                </a:cubicBezTo>
                <a:cubicBezTo>
                  <a:pt x="966" y="83"/>
                  <a:pt x="883" y="0"/>
                  <a:pt x="781" y="0"/>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fr-CA" noProof="0"/>
          </a:p>
        </p:txBody>
      </p:sp>
      <p:sp>
        <p:nvSpPr>
          <p:cNvPr id="2" name="Title 1"/>
          <p:cNvSpPr>
            <a:spLocks noGrp="1"/>
          </p:cNvSpPr>
          <p:nvPr userDrawn="1">
            <p:ph type="ctrTitle" hasCustomPrompt="1"/>
          </p:nvPr>
        </p:nvSpPr>
        <p:spPr>
          <a:xfrm>
            <a:off x="352509" y="1636889"/>
            <a:ext cx="4056063" cy="845873"/>
          </a:xfrm>
        </p:spPr>
        <p:txBody>
          <a:bodyPr lIns="0" tIns="0" rIns="0" bIns="0" anchor="b" anchorCtr="0">
            <a:noAutofit/>
          </a:bodyPr>
          <a:lstStyle>
            <a:lvl1pPr algn="l">
              <a:defRPr sz="3600" b="1">
                <a:solidFill>
                  <a:schemeClr val="bg1"/>
                </a:solidFill>
              </a:defRPr>
            </a:lvl1pPr>
          </a:lstStyle>
          <a:p>
            <a:r>
              <a:rPr lang="fr-CA" noProof="0"/>
              <a:t>Click to edit </a:t>
            </a:r>
            <a:br>
              <a:rPr lang="fr-CA" noProof="0"/>
            </a:br>
            <a:r>
              <a:rPr lang="fr-CA" noProof="0"/>
              <a:t>Master title style</a:t>
            </a:r>
          </a:p>
        </p:txBody>
      </p:sp>
      <p:sp>
        <p:nvSpPr>
          <p:cNvPr id="3" name="Subtitle 2"/>
          <p:cNvSpPr>
            <a:spLocks noGrp="1"/>
          </p:cNvSpPr>
          <p:nvPr userDrawn="1">
            <p:ph type="subTitle" idx="1" hasCustomPrompt="1"/>
          </p:nvPr>
        </p:nvSpPr>
        <p:spPr>
          <a:xfrm>
            <a:off x="352509" y="2769225"/>
            <a:ext cx="3007391" cy="720258"/>
          </a:xfrm>
        </p:spPr>
        <p:txBody>
          <a:bodyPr lIns="0" tIns="0" rIns="0" bIns="0">
            <a:noAutofit/>
          </a:bodyPr>
          <a:lstStyle>
            <a:lvl1pPr marL="0" indent="0" algn="l">
              <a:spcBef>
                <a:spcPts val="0"/>
              </a:spcBef>
              <a:buNone/>
              <a:defRPr sz="24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noProof="0"/>
              <a:t>Click to edit </a:t>
            </a:r>
            <a:br>
              <a:rPr lang="fr-CA" noProof="0"/>
            </a:br>
            <a:r>
              <a:rPr lang="fr-CA" noProof="0"/>
              <a:t>Master subtitle style</a:t>
            </a:r>
          </a:p>
        </p:txBody>
      </p:sp>
      <p:sp>
        <p:nvSpPr>
          <p:cNvPr id="21" name="Text Placeholder 8"/>
          <p:cNvSpPr>
            <a:spLocks noGrp="1"/>
          </p:cNvSpPr>
          <p:nvPr>
            <p:ph type="body" sz="quarter" idx="12" hasCustomPrompt="1"/>
          </p:nvPr>
        </p:nvSpPr>
        <p:spPr>
          <a:xfrm>
            <a:off x="352509" y="4102196"/>
            <a:ext cx="2749614" cy="307975"/>
          </a:xfrm>
        </p:spPr>
        <p:txBody>
          <a:bodyPr/>
          <a:lstStyle>
            <a:lvl1pPr marL="0" indent="0">
              <a:buNone/>
              <a:defRPr sz="1400" b="0">
                <a:solidFill>
                  <a:schemeClr val="bg1"/>
                </a:solidFill>
              </a:defRPr>
            </a:lvl1pPr>
          </a:lstStyle>
          <a:p>
            <a:pPr lvl="0"/>
            <a:r>
              <a:rPr lang="fr-CA" noProof="0"/>
              <a:t>Date</a:t>
            </a:r>
          </a:p>
        </p:txBody>
      </p:sp>
      <p:grpSp>
        <p:nvGrpSpPr>
          <p:cNvPr id="9" name="Group 8"/>
          <p:cNvGrpSpPr/>
          <p:nvPr userDrawn="1"/>
        </p:nvGrpSpPr>
        <p:grpSpPr>
          <a:xfrm>
            <a:off x="352509" y="357188"/>
            <a:ext cx="1076325" cy="566737"/>
            <a:chOff x="7715251" y="357188"/>
            <a:chExt cx="1076325" cy="566737"/>
          </a:xfrm>
          <a:solidFill>
            <a:srgbClr val="253746"/>
          </a:solidFill>
        </p:grpSpPr>
        <p:grpSp>
          <p:nvGrpSpPr>
            <p:cNvPr id="10" name="Group 9"/>
            <p:cNvGrpSpPr/>
            <p:nvPr userDrawn="1"/>
          </p:nvGrpSpPr>
          <p:grpSpPr>
            <a:xfrm>
              <a:off x="7715251" y="561975"/>
              <a:ext cx="782638" cy="361950"/>
              <a:chOff x="7715251" y="561975"/>
              <a:chExt cx="782638" cy="361950"/>
            </a:xfrm>
            <a:grpFill/>
          </p:grpSpPr>
          <p:sp>
            <p:nvSpPr>
              <p:cNvPr id="14" name="Freeform 11"/>
              <p:cNvSpPr>
                <a:spLocks noEditPoints="1"/>
              </p:cNvSpPr>
              <p:nvPr userDrawn="1"/>
            </p:nvSpPr>
            <p:spPr bwMode="auto">
              <a:xfrm>
                <a:off x="7715251" y="561975"/>
                <a:ext cx="260350" cy="361950"/>
              </a:xfrm>
              <a:custGeom>
                <a:avLst/>
                <a:gdLst>
                  <a:gd name="T0" fmla="*/ 87 w 176"/>
                  <a:gd name="T1" fmla="*/ 200 h 244"/>
                  <a:gd name="T2" fmla="*/ 126 w 176"/>
                  <a:gd name="T3" fmla="*/ 156 h 244"/>
                  <a:gd name="T4" fmla="*/ 87 w 176"/>
                  <a:gd name="T5" fmla="*/ 112 h 244"/>
                  <a:gd name="T6" fmla="*/ 48 w 176"/>
                  <a:gd name="T7" fmla="*/ 156 h 244"/>
                  <a:gd name="T8" fmla="*/ 87 w 176"/>
                  <a:gd name="T9" fmla="*/ 200 h 244"/>
                  <a:gd name="T10" fmla="*/ 92 w 176"/>
                  <a:gd name="T11" fmla="*/ 244 h 244"/>
                  <a:gd name="T12" fmla="*/ 53 w 176"/>
                  <a:gd name="T13" fmla="*/ 232 h 244"/>
                  <a:gd name="T14" fmla="*/ 49 w 176"/>
                  <a:gd name="T15" fmla="*/ 234 h 244"/>
                  <a:gd name="T16" fmla="*/ 48 w 176"/>
                  <a:gd name="T17" fmla="*/ 241 h 244"/>
                  <a:gd name="T18" fmla="*/ 0 w 176"/>
                  <a:gd name="T19" fmla="*/ 241 h 244"/>
                  <a:gd name="T20" fmla="*/ 0 w 176"/>
                  <a:gd name="T21" fmla="*/ 0 h 244"/>
                  <a:gd name="T22" fmla="*/ 49 w 176"/>
                  <a:gd name="T23" fmla="*/ 0 h 244"/>
                  <a:gd name="T24" fmla="*/ 49 w 176"/>
                  <a:gd name="T25" fmla="*/ 77 h 244"/>
                  <a:gd name="T26" fmla="*/ 53 w 176"/>
                  <a:gd name="T27" fmla="*/ 79 h 244"/>
                  <a:gd name="T28" fmla="*/ 92 w 176"/>
                  <a:gd name="T29" fmla="*/ 68 h 244"/>
                  <a:gd name="T30" fmla="*/ 176 w 176"/>
                  <a:gd name="T31" fmla="*/ 156 h 244"/>
                  <a:gd name="T32" fmla="*/ 92 w 176"/>
                  <a:gd name="T33"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6" h="244">
                    <a:moveTo>
                      <a:pt x="87" y="200"/>
                    </a:moveTo>
                    <a:cubicBezTo>
                      <a:pt x="109" y="200"/>
                      <a:pt x="126" y="182"/>
                      <a:pt x="126" y="156"/>
                    </a:cubicBezTo>
                    <a:cubicBezTo>
                      <a:pt x="126" y="130"/>
                      <a:pt x="109" y="112"/>
                      <a:pt x="87" y="112"/>
                    </a:cubicBezTo>
                    <a:cubicBezTo>
                      <a:pt x="65" y="112"/>
                      <a:pt x="48" y="130"/>
                      <a:pt x="48" y="156"/>
                    </a:cubicBezTo>
                    <a:cubicBezTo>
                      <a:pt x="48" y="182"/>
                      <a:pt x="65" y="200"/>
                      <a:pt x="87" y="200"/>
                    </a:cubicBezTo>
                    <a:moveTo>
                      <a:pt x="92" y="244"/>
                    </a:moveTo>
                    <a:cubicBezTo>
                      <a:pt x="76" y="244"/>
                      <a:pt x="62" y="239"/>
                      <a:pt x="53" y="232"/>
                    </a:cubicBezTo>
                    <a:cubicBezTo>
                      <a:pt x="51" y="231"/>
                      <a:pt x="49" y="232"/>
                      <a:pt x="49" y="234"/>
                    </a:cubicBezTo>
                    <a:cubicBezTo>
                      <a:pt x="48" y="241"/>
                      <a:pt x="48" y="241"/>
                      <a:pt x="48" y="241"/>
                    </a:cubicBezTo>
                    <a:cubicBezTo>
                      <a:pt x="0" y="241"/>
                      <a:pt x="0" y="241"/>
                      <a:pt x="0" y="241"/>
                    </a:cubicBezTo>
                    <a:cubicBezTo>
                      <a:pt x="0" y="0"/>
                      <a:pt x="0" y="0"/>
                      <a:pt x="0" y="0"/>
                    </a:cubicBezTo>
                    <a:cubicBezTo>
                      <a:pt x="49" y="0"/>
                      <a:pt x="49" y="0"/>
                      <a:pt x="49" y="0"/>
                    </a:cubicBezTo>
                    <a:cubicBezTo>
                      <a:pt x="49" y="77"/>
                      <a:pt x="49" y="77"/>
                      <a:pt x="49" y="77"/>
                    </a:cubicBezTo>
                    <a:cubicBezTo>
                      <a:pt x="49" y="79"/>
                      <a:pt x="51" y="81"/>
                      <a:pt x="53" y="79"/>
                    </a:cubicBezTo>
                    <a:cubicBezTo>
                      <a:pt x="62" y="73"/>
                      <a:pt x="75" y="68"/>
                      <a:pt x="92" y="68"/>
                    </a:cubicBezTo>
                    <a:cubicBezTo>
                      <a:pt x="138" y="68"/>
                      <a:pt x="176" y="103"/>
                      <a:pt x="176" y="156"/>
                    </a:cubicBezTo>
                    <a:cubicBezTo>
                      <a:pt x="176" y="211"/>
                      <a:pt x="138" y="244"/>
                      <a:pt x="92" y="244"/>
                    </a:cubicBezTo>
                  </a:path>
                </a:pathLst>
              </a:custGeom>
              <a:solidFill>
                <a:srgbClr val="FFFFFF"/>
              </a:solidFill>
              <a:ln>
                <a:noFill/>
              </a:ln>
              <a:extLst>
                <a:ext uri="{91240B29-F687-4f45-9708-019B960494DF}">
                  <a14:hiddenLine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noProof="0">
                  <a:solidFill>
                    <a:srgbClr val="253746"/>
                  </a:solidFill>
                </a:endParaRPr>
              </a:p>
            </p:txBody>
          </p:sp>
          <p:sp>
            <p:nvSpPr>
              <p:cNvPr id="15" name="Freeform 12"/>
              <p:cNvSpPr>
                <a:spLocks noEditPoints="1"/>
              </p:cNvSpPr>
              <p:nvPr userDrawn="1"/>
            </p:nvSpPr>
            <p:spPr bwMode="auto">
              <a:xfrm>
                <a:off x="7986713" y="561975"/>
                <a:ext cx="261938" cy="361950"/>
              </a:xfrm>
              <a:custGeom>
                <a:avLst/>
                <a:gdLst>
                  <a:gd name="T0" fmla="*/ 89 w 177"/>
                  <a:gd name="T1" fmla="*/ 200 h 244"/>
                  <a:gd name="T2" fmla="*/ 128 w 177"/>
                  <a:gd name="T3" fmla="*/ 156 h 244"/>
                  <a:gd name="T4" fmla="*/ 89 w 177"/>
                  <a:gd name="T5" fmla="*/ 112 h 244"/>
                  <a:gd name="T6" fmla="*/ 50 w 177"/>
                  <a:gd name="T7" fmla="*/ 156 h 244"/>
                  <a:gd name="T8" fmla="*/ 89 w 177"/>
                  <a:gd name="T9" fmla="*/ 200 h 244"/>
                  <a:gd name="T10" fmla="*/ 84 w 177"/>
                  <a:gd name="T11" fmla="*/ 244 h 244"/>
                  <a:gd name="T12" fmla="*/ 0 w 177"/>
                  <a:gd name="T13" fmla="*/ 156 h 244"/>
                  <a:gd name="T14" fmla="*/ 84 w 177"/>
                  <a:gd name="T15" fmla="*/ 68 h 244"/>
                  <a:gd name="T16" fmla="*/ 123 w 177"/>
                  <a:gd name="T17" fmla="*/ 79 h 244"/>
                  <a:gd name="T18" fmla="*/ 128 w 177"/>
                  <a:gd name="T19" fmla="*/ 77 h 244"/>
                  <a:gd name="T20" fmla="*/ 128 w 177"/>
                  <a:gd name="T21" fmla="*/ 0 h 244"/>
                  <a:gd name="T22" fmla="*/ 177 w 177"/>
                  <a:gd name="T23" fmla="*/ 0 h 244"/>
                  <a:gd name="T24" fmla="*/ 177 w 177"/>
                  <a:gd name="T25" fmla="*/ 241 h 244"/>
                  <a:gd name="T26" fmla="*/ 128 w 177"/>
                  <a:gd name="T27" fmla="*/ 241 h 244"/>
                  <a:gd name="T28" fmla="*/ 128 w 177"/>
                  <a:gd name="T29" fmla="*/ 234 h 244"/>
                  <a:gd name="T30" fmla="*/ 123 w 177"/>
                  <a:gd name="T31" fmla="*/ 232 h 244"/>
                  <a:gd name="T32" fmla="*/ 84 w 177"/>
                  <a:gd name="T33"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 h="244">
                    <a:moveTo>
                      <a:pt x="89" y="200"/>
                    </a:moveTo>
                    <a:cubicBezTo>
                      <a:pt x="112" y="200"/>
                      <a:pt x="128" y="182"/>
                      <a:pt x="128" y="156"/>
                    </a:cubicBezTo>
                    <a:cubicBezTo>
                      <a:pt x="128" y="130"/>
                      <a:pt x="112" y="112"/>
                      <a:pt x="89" y="112"/>
                    </a:cubicBezTo>
                    <a:cubicBezTo>
                      <a:pt x="67" y="112"/>
                      <a:pt x="50" y="130"/>
                      <a:pt x="50" y="156"/>
                    </a:cubicBezTo>
                    <a:cubicBezTo>
                      <a:pt x="50" y="182"/>
                      <a:pt x="67" y="200"/>
                      <a:pt x="89" y="200"/>
                    </a:cubicBezTo>
                    <a:moveTo>
                      <a:pt x="84" y="244"/>
                    </a:moveTo>
                    <a:cubicBezTo>
                      <a:pt x="38" y="244"/>
                      <a:pt x="0" y="211"/>
                      <a:pt x="0" y="156"/>
                    </a:cubicBezTo>
                    <a:cubicBezTo>
                      <a:pt x="0" y="103"/>
                      <a:pt x="38" y="68"/>
                      <a:pt x="84" y="68"/>
                    </a:cubicBezTo>
                    <a:cubicBezTo>
                      <a:pt x="101" y="68"/>
                      <a:pt x="114" y="73"/>
                      <a:pt x="123" y="79"/>
                    </a:cubicBezTo>
                    <a:cubicBezTo>
                      <a:pt x="125" y="81"/>
                      <a:pt x="128" y="79"/>
                      <a:pt x="128" y="77"/>
                    </a:cubicBezTo>
                    <a:cubicBezTo>
                      <a:pt x="128" y="0"/>
                      <a:pt x="128" y="0"/>
                      <a:pt x="128" y="0"/>
                    </a:cubicBezTo>
                    <a:cubicBezTo>
                      <a:pt x="177" y="0"/>
                      <a:pt x="177" y="0"/>
                      <a:pt x="177" y="0"/>
                    </a:cubicBezTo>
                    <a:cubicBezTo>
                      <a:pt x="177" y="241"/>
                      <a:pt x="177" y="241"/>
                      <a:pt x="177" y="241"/>
                    </a:cubicBezTo>
                    <a:cubicBezTo>
                      <a:pt x="128" y="241"/>
                      <a:pt x="128" y="241"/>
                      <a:pt x="128" y="241"/>
                    </a:cubicBezTo>
                    <a:cubicBezTo>
                      <a:pt x="128" y="234"/>
                      <a:pt x="128" y="234"/>
                      <a:pt x="128" y="234"/>
                    </a:cubicBezTo>
                    <a:cubicBezTo>
                      <a:pt x="128" y="232"/>
                      <a:pt x="125" y="231"/>
                      <a:pt x="123" y="232"/>
                    </a:cubicBezTo>
                    <a:cubicBezTo>
                      <a:pt x="114" y="239"/>
                      <a:pt x="101" y="244"/>
                      <a:pt x="84" y="244"/>
                    </a:cubicBezTo>
                  </a:path>
                </a:pathLst>
              </a:custGeom>
              <a:solidFill>
                <a:srgbClr val="FFFFFF"/>
              </a:solidFill>
              <a:ln>
                <a:noFill/>
              </a:ln>
              <a:extLst>
                <a:ext uri="{91240B29-F687-4f45-9708-019B960494DF}">
                  <a14:hiddenLine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noProof="0">
                  <a:solidFill>
                    <a:srgbClr val="253746"/>
                  </a:solidFill>
                </a:endParaRPr>
              </a:p>
            </p:txBody>
          </p:sp>
          <p:sp>
            <p:nvSpPr>
              <p:cNvPr id="19" name="Freeform 13"/>
              <p:cNvSpPr>
                <a:spLocks/>
              </p:cNvSpPr>
              <p:nvPr userDrawn="1"/>
            </p:nvSpPr>
            <p:spPr bwMode="auto">
              <a:xfrm>
                <a:off x="8258176" y="663575"/>
                <a:ext cx="239713" cy="260350"/>
              </a:xfrm>
              <a:custGeom>
                <a:avLst/>
                <a:gdLst>
                  <a:gd name="T0" fmla="*/ 130 w 162"/>
                  <a:gd name="T1" fmla="*/ 109 h 176"/>
                  <a:gd name="T2" fmla="*/ 90 w 162"/>
                  <a:gd name="T3" fmla="*/ 131 h 176"/>
                  <a:gd name="T4" fmla="*/ 49 w 162"/>
                  <a:gd name="T5" fmla="*/ 88 h 176"/>
                  <a:gd name="T6" fmla="*/ 90 w 162"/>
                  <a:gd name="T7" fmla="*/ 46 h 176"/>
                  <a:gd name="T8" fmla="*/ 126 w 162"/>
                  <a:gd name="T9" fmla="*/ 66 h 176"/>
                  <a:gd name="T10" fmla="*/ 159 w 162"/>
                  <a:gd name="T11" fmla="*/ 33 h 176"/>
                  <a:gd name="T12" fmla="*/ 89 w 162"/>
                  <a:gd name="T13" fmla="*/ 0 h 176"/>
                  <a:gd name="T14" fmla="*/ 0 w 162"/>
                  <a:gd name="T15" fmla="*/ 88 h 176"/>
                  <a:gd name="T16" fmla="*/ 89 w 162"/>
                  <a:gd name="T17" fmla="*/ 176 h 176"/>
                  <a:gd name="T18" fmla="*/ 162 w 162"/>
                  <a:gd name="T19" fmla="*/ 141 h 176"/>
                  <a:gd name="T20" fmla="*/ 130 w 162"/>
                  <a:gd name="T21" fmla="*/ 10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2" h="176">
                    <a:moveTo>
                      <a:pt x="130" y="109"/>
                    </a:moveTo>
                    <a:cubicBezTo>
                      <a:pt x="119" y="122"/>
                      <a:pt x="107" y="131"/>
                      <a:pt x="90" y="131"/>
                    </a:cubicBezTo>
                    <a:cubicBezTo>
                      <a:pt x="67" y="131"/>
                      <a:pt x="49" y="113"/>
                      <a:pt x="49" y="88"/>
                    </a:cubicBezTo>
                    <a:cubicBezTo>
                      <a:pt x="49" y="64"/>
                      <a:pt x="67" y="46"/>
                      <a:pt x="90" y="46"/>
                    </a:cubicBezTo>
                    <a:cubicBezTo>
                      <a:pt x="106" y="46"/>
                      <a:pt x="116" y="54"/>
                      <a:pt x="126" y="66"/>
                    </a:cubicBezTo>
                    <a:cubicBezTo>
                      <a:pt x="159" y="33"/>
                      <a:pt x="159" y="33"/>
                      <a:pt x="159" y="33"/>
                    </a:cubicBezTo>
                    <a:cubicBezTo>
                      <a:pt x="141" y="13"/>
                      <a:pt x="120" y="0"/>
                      <a:pt x="89" y="0"/>
                    </a:cubicBezTo>
                    <a:cubicBezTo>
                      <a:pt x="38" y="0"/>
                      <a:pt x="0" y="38"/>
                      <a:pt x="0" y="88"/>
                    </a:cubicBezTo>
                    <a:cubicBezTo>
                      <a:pt x="0" y="139"/>
                      <a:pt x="38" y="176"/>
                      <a:pt x="89" y="176"/>
                    </a:cubicBezTo>
                    <a:cubicBezTo>
                      <a:pt x="121" y="176"/>
                      <a:pt x="145" y="163"/>
                      <a:pt x="162" y="141"/>
                    </a:cubicBezTo>
                    <a:lnTo>
                      <a:pt x="130" y="109"/>
                    </a:lnTo>
                    <a:close/>
                  </a:path>
                </a:pathLst>
              </a:custGeom>
              <a:solidFill>
                <a:srgbClr val="FFFFFF"/>
              </a:solidFill>
              <a:ln>
                <a:noFill/>
              </a:ln>
              <a:extLst>
                <a:ext uri="{91240B29-F687-4f45-9708-019B960494DF}">
                  <a14:hiddenLine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noProof="0">
                  <a:solidFill>
                    <a:srgbClr val="253746"/>
                  </a:solidFill>
                </a:endParaRPr>
              </a:p>
            </p:txBody>
          </p:sp>
        </p:grpSp>
        <p:grpSp>
          <p:nvGrpSpPr>
            <p:cNvPr id="11" name="Group 10"/>
            <p:cNvGrpSpPr/>
            <p:nvPr userDrawn="1"/>
          </p:nvGrpSpPr>
          <p:grpSpPr>
            <a:xfrm>
              <a:off x="8448676" y="357188"/>
              <a:ext cx="342900" cy="357188"/>
              <a:chOff x="8448676" y="357188"/>
              <a:chExt cx="342900" cy="357188"/>
            </a:xfrm>
            <a:grpFill/>
          </p:grpSpPr>
          <p:sp>
            <p:nvSpPr>
              <p:cNvPr id="12" name="Freeform 9"/>
              <p:cNvSpPr>
                <a:spLocks/>
              </p:cNvSpPr>
              <p:nvPr userDrawn="1"/>
            </p:nvSpPr>
            <p:spPr bwMode="auto">
              <a:xfrm>
                <a:off x="8448676" y="357188"/>
                <a:ext cx="342900" cy="357188"/>
              </a:xfrm>
              <a:custGeom>
                <a:avLst/>
                <a:gdLst>
                  <a:gd name="T0" fmla="*/ 179 w 232"/>
                  <a:gd name="T1" fmla="*/ 129 h 241"/>
                  <a:gd name="T2" fmla="*/ 183 w 232"/>
                  <a:gd name="T3" fmla="*/ 124 h 241"/>
                  <a:gd name="T4" fmla="*/ 232 w 232"/>
                  <a:gd name="T5" fmla="*/ 101 h 241"/>
                  <a:gd name="T6" fmla="*/ 207 w 232"/>
                  <a:gd name="T7" fmla="*/ 46 h 241"/>
                  <a:gd name="T8" fmla="*/ 156 w 232"/>
                  <a:gd name="T9" fmla="*/ 70 h 241"/>
                  <a:gd name="T10" fmla="*/ 153 w 232"/>
                  <a:gd name="T11" fmla="*/ 71 h 241"/>
                  <a:gd name="T12" fmla="*/ 146 w 232"/>
                  <a:gd name="T13" fmla="*/ 64 h 241"/>
                  <a:gd name="T14" fmla="*/ 146 w 232"/>
                  <a:gd name="T15" fmla="*/ 0 h 241"/>
                  <a:gd name="T16" fmla="*/ 86 w 232"/>
                  <a:gd name="T17" fmla="*/ 0 h 241"/>
                  <a:gd name="T18" fmla="*/ 86 w 232"/>
                  <a:gd name="T19" fmla="*/ 64 h 241"/>
                  <a:gd name="T20" fmla="*/ 80 w 232"/>
                  <a:gd name="T21" fmla="*/ 71 h 241"/>
                  <a:gd name="T22" fmla="*/ 77 w 232"/>
                  <a:gd name="T23" fmla="*/ 70 h 241"/>
                  <a:gd name="T24" fmla="*/ 26 w 232"/>
                  <a:gd name="T25" fmla="*/ 46 h 241"/>
                  <a:gd name="T26" fmla="*/ 0 w 232"/>
                  <a:gd name="T27" fmla="*/ 101 h 241"/>
                  <a:gd name="T28" fmla="*/ 50 w 232"/>
                  <a:gd name="T29" fmla="*/ 124 h 241"/>
                  <a:gd name="T30" fmla="*/ 54 w 232"/>
                  <a:gd name="T31" fmla="*/ 129 h 241"/>
                  <a:gd name="T32" fmla="*/ 52 w 232"/>
                  <a:gd name="T33" fmla="*/ 134 h 241"/>
                  <a:gd name="T34" fmla="*/ 12 w 232"/>
                  <a:gd name="T35" fmla="*/ 173 h 241"/>
                  <a:gd name="T36" fmla="*/ 55 w 232"/>
                  <a:gd name="T37" fmla="*/ 216 h 241"/>
                  <a:gd name="T38" fmla="*/ 95 w 232"/>
                  <a:gd name="T39" fmla="*/ 176 h 241"/>
                  <a:gd name="T40" fmla="*/ 99 w 232"/>
                  <a:gd name="T41" fmla="*/ 174 h 241"/>
                  <a:gd name="T42" fmla="*/ 106 w 232"/>
                  <a:gd name="T43" fmla="*/ 181 h 241"/>
                  <a:gd name="T44" fmla="*/ 106 w 232"/>
                  <a:gd name="T45" fmla="*/ 241 h 241"/>
                  <a:gd name="T46" fmla="*/ 127 w 232"/>
                  <a:gd name="T47" fmla="*/ 241 h 241"/>
                  <a:gd name="T48" fmla="*/ 127 w 232"/>
                  <a:gd name="T49" fmla="*/ 181 h 241"/>
                  <a:gd name="T50" fmla="*/ 133 w 232"/>
                  <a:gd name="T51" fmla="*/ 174 h 241"/>
                  <a:gd name="T52" fmla="*/ 138 w 232"/>
                  <a:gd name="T53" fmla="*/ 176 h 241"/>
                  <a:gd name="T54" fmla="*/ 178 w 232"/>
                  <a:gd name="T55" fmla="*/ 216 h 241"/>
                  <a:gd name="T56" fmla="*/ 220 w 232"/>
                  <a:gd name="T57" fmla="*/ 173 h 241"/>
                  <a:gd name="T58" fmla="*/ 181 w 232"/>
                  <a:gd name="T59" fmla="*/ 134 h 241"/>
                  <a:gd name="T60" fmla="*/ 179 w 232"/>
                  <a:gd name="T61" fmla="*/ 129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2" h="241">
                    <a:moveTo>
                      <a:pt x="179" y="129"/>
                    </a:moveTo>
                    <a:cubicBezTo>
                      <a:pt x="179" y="127"/>
                      <a:pt x="181" y="125"/>
                      <a:pt x="183" y="124"/>
                    </a:cubicBezTo>
                    <a:cubicBezTo>
                      <a:pt x="232" y="101"/>
                      <a:pt x="232" y="101"/>
                      <a:pt x="232" y="101"/>
                    </a:cubicBezTo>
                    <a:cubicBezTo>
                      <a:pt x="207" y="46"/>
                      <a:pt x="207" y="46"/>
                      <a:pt x="207" y="46"/>
                    </a:cubicBezTo>
                    <a:cubicBezTo>
                      <a:pt x="156" y="70"/>
                      <a:pt x="156" y="70"/>
                      <a:pt x="156" y="70"/>
                    </a:cubicBezTo>
                    <a:cubicBezTo>
                      <a:pt x="155" y="70"/>
                      <a:pt x="154" y="71"/>
                      <a:pt x="153" y="71"/>
                    </a:cubicBezTo>
                    <a:cubicBezTo>
                      <a:pt x="149" y="71"/>
                      <a:pt x="146" y="68"/>
                      <a:pt x="146" y="64"/>
                    </a:cubicBezTo>
                    <a:cubicBezTo>
                      <a:pt x="146" y="0"/>
                      <a:pt x="146" y="0"/>
                      <a:pt x="146" y="0"/>
                    </a:cubicBezTo>
                    <a:cubicBezTo>
                      <a:pt x="86" y="0"/>
                      <a:pt x="86" y="0"/>
                      <a:pt x="86" y="0"/>
                    </a:cubicBezTo>
                    <a:cubicBezTo>
                      <a:pt x="86" y="64"/>
                      <a:pt x="86" y="64"/>
                      <a:pt x="86" y="64"/>
                    </a:cubicBezTo>
                    <a:cubicBezTo>
                      <a:pt x="86" y="68"/>
                      <a:pt x="83" y="71"/>
                      <a:pt x="80" y="71"/>
                    </a:cubicBezTo>
                    <a:cubicBezTo>
                      <a:pt x="79" y="71"/>
                      <a:pt x="78" y="70"/>
                      <a:pt x="77" y="70"/>
                    </a:cubicBezTo>
                    <a:cubicBezTo>
                      <a:pt x="26" y="46"/>
                      <a:pt x="26" y="46"/>
                      <a:pt x="26" y="46"/>
                    </a:cubicBezTo>
                    <a:cubicBezTo>
                      <a:pt x="0" y="101"/>
                      <a:pt x="0" y="101"/>
                      <a:pt x="0" y="101"/>
                    </a:cubicBezTo>
                    <a:cubicBezTo>
                      <a:pt x="50" y="124"/>
                      <a:pt x="50" y="124"/>
                      <a:pt x="50" y="124"/>
                    </a:cubicBezTo>
                    <a:cubicBezTo>
                      <a:pt x="52" y="125"/>
                      <a:pt x="54" y="127"/>
                      <a:pt x="54" y="129"/>
                    </a:cubicBezTo>
                    <a:cubicBezTo>
                      <a:pt x="54" y="131"/>
                      <a:pt x="53" y="133"/>
                      <a:pt x="52" y="134"/>
                    </a:cubicBezTo>
                    <a:cubicBezTo>
                      <a:pt x="12" y="173"/>
                      <a:pt x="12" y="173"/>
                      <a:pt x="12" y="173"/>
                    </a:cubicBezTo>
                    <a:cubicBezTo>
                      <a:pt x="55" y="216"/>
                      <a:pt x="55" y="216"/>
                      <a:pt x="55" y="216"/>
                    </a:cubicBezTo>
                    <a:cubicBezTo>
                      <a:pt x="95" y="176"/>
                      <a:pt x="95" y="176"/>
                      <a:pt x="95" y="176"/>
                    </a:cubicBezTo>
                    <a:cubicBezTo>
                      <a:pt x="96" y="175"/>
                      <a:pt x="98" y="174"/>
                      <a:pt x="99" y="174"/>
                    </a:cubicBezTo>
                    <a:cubicBezTo>
                      <a:pt x="103" y="174"/>
                      <a:pt x="106" y="177"/>
                      <a:pt x="106" y="181"/>
                    </a:cubicBezTo>
                    <a:cubicBezTo>
                      <a:pt x="106" y="241"/>
                      <a:pt x="106" y="241"/>
                      <a:pt x="106" y="241"/>
                    </a:cubicBezTo>
                    <a:cubicBezTo>
                      <a:pt x="127" y="241"/>
                      <a:pt x="127" y="241"/>
                      <a:pt x="127" y="241"/>
                    </a:cubicBezTo>
                    <a:cubicBezTo>
                      <a:pt x="127" y="181"/>
                      <a:pt x="127" y="181"/>
                      <a:pt x="127" y="181"/>
                    </a:cubicBezTo>
                    <a:cubicBezTo>
                      <a:pt x="127" y="177"/>
                      <a:pt x="130" y="174"/>
                      <a:pt x="133" y="174"/>
                    </a:cubicBezTo>
                    <a:cubicBezTo>
                      <a:pt x="135" y="174"/>
                      <a:pt x="137" y="175"/>
                      <a:pt x="138" y="176"/>
                    </a:cubicBezTo>
                    <a:cubicBezTo>
                      <a:pt x="178" y="216"/>
                      <a:pt x="178" y="216"/>
                      <a:pt x="178" y="216"/>
                    </a:cubicBezTo>
                    <a:cubicBezTo>
                      <a:pt x="220" y="173"/>
                      <a:pt x="220" y="173"/>
                      <a:pt x="220" y="173"/>
                    </a:cubicBezTo>
                    <a:cubicBezTo>
                      <a:pt x="181" y="134"/>
                      <a:pt x="181" y="134"/>
                      <a:pt x="181" y="134"/>
                    </a:cubicBezTo>
                    <a:cubicBezTo>
                      <a:pt x="180" y="133"/>
                      <a:pt x="179" y="131"/>
                      <a:pt x="179" y="129"/>
                    </a:cubicBezTo>
                    <a:close/>
                  </a:path>
                </a:pathLst>
              </a:custGeom>
              <a:solidFill>
                <a:srgbClr val="DA291C"/>
              </a:solidFill>
              <a:ln>
                <a:noFill/>
              </a:ln>
              <a:extLst>
                <a:ext uri="{91240B29-F687-4f45-9708-019B960494DF}">
                  <a14:hiddenLine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noProof="0">
                  <a:solidFill>
                    <a:srgbClr val="253746"/>
                  </a:solidFill>
                </a:endParaRPr>
              </a:p>
            </p:txBody>
          </p:sp>
          <p:sp>
            <p:nvSpPr>
              <p:cNvPr id="13" name="Freeform 10"/>
              <p:cNvSpPr>
                <a:spLocks/>
              </p:cNvSpPr>
              <p:nvPr userDrawn="1"/>
            </p:nvSpPr>
            <p:spPr bwMode="auto">
              <a:xfrm>
                <a:off x="8620126" y="357188"/>
                <a:ext cx="171450" cy="357188"/>
              </a:xfrm>
              <a:custGeom>
                <a:avLst/>
                <a:gdLst>
                  <a:gd name="T0" fmla="*/ 0 w 116"/>
                  <a:gd name="T1" fmla="*/ 241 h 241"/>
                  <a:gd name="T2" fmla="*/ 11 w 116"/>
                  <a:gd name="T3" fmla="*/ 241 h 241"/>
                  <a:gd name="T4" fmla="*/ 11 w 116"/>
                  <a:gd name="T5" fmla="*/ 181 h 241"/>
                  <a:gd name="T6" fmla="*/ 17 w 116"/>
                  <a:gd name="T7" fmla="*/ 174 h 241"/>
                  <a:gd name="T8" fmla="*/ 22 w 116"/>
                  <a:gd name="T9" fmla="*/ 176 h 241"/>
                  <a:gd name="T10" fmla="*/ 62 w 116"/>
                  <a:gd name="T11" fmla="*/ 216 h 241"/>
                  <a:gd name="T12" fmla="*/ 104 w 116"/>
                  <a:gd name="T13" fmla="*/ 173 h 241"/>
                  <a:gd name="T14" fmla="*/ 65 w 116"/>
                  <a:gd name="T15" fmla="*/ 134 h 241"/>
                  <a:gd name="T16" fmla="*/ 63 w 116"/>
                  <a:gd name="T17" fmla="*/ 129 h 241"/>
                  <a:gd name="T18" fmla="*/ 67 w 116"/>
                  <a:gd name="T19" fmla="*/ 124 h 241"/>
                  <a:gd name="T20" fmla="*/ 116 w 116"/>
                  <a:gd name="T21" fmla="*/ 101 h 241"/>
                  <a:gd name="T22" fmla="*/ 91 w 116"/>
                  <a:gd name="T23" fmla="*/ 46 h 241"/>
                  <a:gd name="T24" fmla="*/ 40 w 116"/>
                  <a:gd name="T25" fmla="*/ 70 h 241"/>
                  <a:gd name="T26" fmla="*/ 37 w 116"/>
                  <a:gd name="T27" fmla="*/ 71 h 241"/>
                  <a:gd name="T28" fmla="*/ 30 w 116"/>
                  <a:gd name="T29" fmla="*/ 64 h 241"/>
                  <a:gd name="T30" fmla="*/ 30 w 116"/>
                  <a:gd name="T31" fmla="*/ 0 h 241"/>
                  <a:gd name="T32" fmla="*/ 0 w 116"/>
                  <a:gd name="T33" fmla="*/ 0 h 241"/>
                  <a:gd name="T34" fmla="*/ 0 w 116"/>
                  <a:gd name="T35" fmla="*/ 24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6" h="241">
                    <a:moveTo>
                      <a:pt x="0" y="241"/>
                    </a:moveTo>
                    <a:cubicBezTo>
                      <a:pt x="11" y="241"/>
                      <a:pt x="11" y="241"/>
                      <a:pt x="11" y="241"/>
                    </a:cubicBezTo>
                    <a:cubicBezTo>
                      <a:pt x="11" y="181"/>
                      <a:pt x="11" y="181"/>
                      <a:pt x="11" y="181"/>
                    </a:cubicBezTo>
                    <a:cubicBezTo>
                      <a:pt x="11" y="177"/>
                      <a:pt x="14" y="174"/>
                      <a:pt x="17" y="174"/>
                    </a:cubicBezTo>
                    <a:cubicBezTo>
                      <a:pt x="19" y="174"/>
                      <a:pt x="21" y="175"/>
                      <a:pt x="22" y="176"/>
                    </a:cubicBezTo>
                    <a:cubicBezTo>
                      <a:pt x="62" y="216"/>
                      <a:pt x="62" y="216"/>
                      <a:pt x="62" y="216"/>
                    </a:cubicBezTo>
                    <a:cubicBezTo>
                      <a:pt x="104" y="173"/>
                      <a:pt x="104" y="173"/>
                      <a:pt x="104" y="173"/>
                    </a:cubicBezTo>
                    <a:cubicBezTo>
                      <a:pt x="65" y="134"/>
                      <a:pt x="65" y="134"/>
                      <a:pt x="65" y="134"/>
                    </a:cubicBezTo>
                    <a:cubicBezTo>
                      <a:pt x="64" y="133"/>
                      <a:pt x="63" y="131"/>
                      <a:pt x="63" y="129"/>
                    </a:cubicBezTo>
                    <a:cubicBezTo>
                      <a:pt x="63" y="127"/>
                      <a:pt x="65" y="125"/>
                      <a:pt x="67" y="124"/>
                    </a:cubicBezTo>
                    <a:cubicBezTo>
                      <a:pt x="116" y="101"/>
                      <a:pt x="116" y="101"/>
                      <a:pt x="116" y="101"/>
                    </a:cubicBezTo>
                    <a:cubicBezTo>
                      <a:pt x="91" y="46"/>
                      <a:pt x="91" y="46"/>
                      <a:pt x="91" y="46"/>
                    </a:cubicBezTo>
                    <a:cubicBezTo>
                      <a:pt x="40" y="70"/>
                      <a:pt x="40" y="70"/>
                      <a:pt x="40" y="70"/>
                    </a:cubicBezTo>
                    <a:cubicBezTo>
                      <a:pt x="39" y="70"/>
                      <a:pt x="38" y="71"/>
                      <a:pt x="37" y="71"/>
                    </a:cubicBezTo>
                    <a:cubicBezTo>
                      <a:pt x="33" y="71"/>
                      <a:pt x="30" y="68"/>
                      <a:pt x="30" y="64"/>
                    </a:cubicBezTo>
                    <a:cubicBezTo>
                      <a:pt x="30" y="0"/>
                      <a:pt x="30" y="0"/>
                      <a:pt x="30" y="0"/>
                    </a:cubicBezTo>
                    <a:cubicBezTo>
                      <a:pt x="0" y="0"/>
                      <a:pt x="0" y="0"/>
                      <a:pt x="0" y="0"/>
                    </a:cubicBezTo>
                    <a:lnTo>
                      <a:pt x="0" y="241"/>
                    </a:lnTo>
                    <a:close/>
                  </a:path>
                </a:pathLst>
              </a:custGeom>
              <a:solidFill>
                <a:schemeClr val="accent2"/>
              </a:solidFill>
              <a:ln>
                <a:noFill/>
              </a:ln>
              <a:extLst>
                <a:ext uri="{91240B29-F687-4f45-9708-019B960494DF}">
                  <a14:hiddenLine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noProof="0">
                  <a:solidFill>
                    <a:srgbClr val="253746"/>
                  </a:solidFill>
                </a:endParaRPr>
              </a:p>
            </p:txBody>
          </p:sp>
        </p:grpSp>
      </p:grpSp>
    </p:spTree>
    <p:extLst>
      <p:ext uri="{BB962C8B-B14F-4D97-AF65-F5344CB8AC3E}">
        <p14:creationId xmlns:p14="http://schemas.microsoft.com/office/powerpoint/2010/main" val="107143872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fr-CA" noProof="0"/>
              <a:t>click to edit master title style</a:t>
            </a:r>
          </a:p>
        </p:txBody>
      </p:sp>
      <p:sp>
        <p:nvSpPr>
          <p:cNvPr id="38" name="Content Placeholder 37"/>
          <p:cNvSpPr>
            <a:spLocks noGrp="1"/>
          </p:cNvSpPr>
          <p:nvPr>
            <p:ph sz="quarter" idx="15" hasCustomPrompt="1"/>
          </p:nvPr>
        </p:nvSpPr>
        <p:spPr>
          <a:xfrm>
            <a:off x="685799" y="2103120"/>
            <a:ext cx="2619375" cy="4032760"/>
          </a:xfrm>
        </p:spPr>
        <p:txBody>
          <a:bodyPr/>
          <a:lstStyle>
            <a:lvl2pPr>
              <a:defRPr>
                <a:solidFill>
                  <a:schemeClr val="accent1"/>
                </a:solidFill>
              </a:defRPr>
            </a:lvl2pPr>
            <a:lvl3pPr>
              <a:defRPr>
                <a:solidFill>
                  <a:schemeClr val="accent1"/>
                </a:solidFill>
              </a:defRPr>
            </a:lvl3pPr>
            <a:lvl4pPr marL="342900" indent="-169863">
              <a:defRPr>
                <a:solidFill>
                  <a:schemeClr val="accent1"/>
                </a:solidFill>
              </a:defRPr>
            </a:lvl4pPr>
            <a:lvl5pPr marL="514350" indent="-176213">
              <a:buFont typeface="Arial" panose="020B0604020202020204" pitchFamily="34" charset="0"/>
              <a:buChar char="−"/>
              <a:defRPr>
                <a:solidFill>
                  <a:schemeClr val="accent1"/>
                </a:solidFill>
              </a:defRPr>
            </a:lvl5pPr>
          </a:lstStyle>
          <a:p>
            <a:pPr lvl="0"/>
            <a:r>
              <a:rPr lang="fr-CA" noProof="0"/>
              <a:t>Click to edit Master text styles</a:t>
            </a:r>
          </a:p>
          <a:p>
            <a:pPr lvl="1"/>
            <a:r>
              <a:rPr lang="fr-CA" noProof="0"/>
              <a:t>Second level</a:t>
            </a:r>
          </a:p>
          <a:p>
            <a:pPr lvl="3"/>
            <a:r>
              <a:rPr lang="fr-CA" noProof="0"/>
              <a:t>Third level</a:t>
            </a:r>
          </a:p>
          <a:p>
            <a:pPr lvl="4"/>
            <a:r>
              <a:rPr lang="fr-CA" noProof="0"/>
              <a:t>Fourth level</a:t>
            </a:r>
          </a:p>
        </p:txBody>
      </p:sp>
      <p:sp>
        <p:nvSpPr>
          <p:cNvPr id="39" name="Content Placeholder 37"/>
          <p:cNvSpPr>
            <a:spLocks noGrp="1"/>
          </p:cNvSpPr>
          <p:nvPr>
            <p:ph sz="quarter" idx="16" hasCustomPrompt="1"/>
          </p:nvPr>
        </p:nvSpPr>
        <p:spPr>
          <a:xfrm>
            <a:off x="3428999" y="2103120"/>
            <a:ext cx="2619375" cy="4032760"/>
          </a:xfrm>
        </p:spPr>
        <p:txBody>
          <a:bodyPr/>
          <a:lstStyle>
            <a:lvl4pPr marL="342900" indent="-169863">
              <a:defRPr/>
            </a:lvl4pPr>
            <a:lvl5pPr marL="514350" indent="-176213">
              <a:buFont typeface="Arial" panose="020B0604020202020204" pitchFamily="34" charset="0"/>
              <a:buChar char="−"/>
              <a:defRPr/>
            </a:lvl5pPr>
          </a:lstStyle>
          <a:p>
            <a:pPr lvl="0"/>
            <a:r>
              <a:rPr lang="fr-CA" noProof="0"/>
              <a:t>Click to edit Master text styles</a:t>
            </a:r>
          </a:p>
          <a:p>
            <a:pPr lvl="1"/>
            <a:r>
              <a:rPr lang="fr-CA" noProof="0"/>
              <a:t>Second level</a:t>
            </a:r>
          </a:p>
          <a:p>
            <a:pPr lvl="3"/>
            <a:r>
              <a:rPr lang="fr-CA" noProof="0"/>
              <a:t>Third level</a:t>
            </a:r>
          </a:p>
          <a:p>
            <a:pPr lvl="4"/>
            <a:r>
              <a:rPr lang="fr-CA" noProof="0"/>
              <a:t>Fourth level</a:t>
            </a:r>
          </a:p>
        </p:txBody>
      </p:sp>
      <p:sp>
        <p:nvSpPr>
          <p:cNvPr id="40" name="Content Placeholder 37"/>
          <p:cNvSpPr>
            <a:spLocks noGrp="1"/>
          </p:cNvSpPr>
          <p:nvPr>
            <p:ph sz="quarter" idx="17" hasCustomPrompt="1"/>
          </p:nvPr>
        </p:nvSpPr>
        <p:spPr>
          <a:xfrm>
            <a:off x="6172199" y="2103120"/>
            <a:ext cx="2619375" cy="4032760"/>
          </a:xfrm>
        </p:spPr>
        <p:txBody>
          <a:bodyPr/>
          <a:lstStyle>
            <a:lvl4pPr marL="342900" indent="-169863">
              <a:defRPr/>
            </a:lvl4pPr>
            <a:lvl5pPr marL="514350" indent="-176213">
              <a:buFont typeface="Arial" panose="020B0604020202020204" pitchFamily="34" charset="0"/>
              <a:buChar char="−"/>
              <a:defRPr/>
            </a:lvl5pPr>
          </a:lstStyle>
          <a:p>
            <a:pPr lvl="0"/>
            <a:r>
              <a:rPr lang="fr-CA" noProof="0"/>
              <a:t>Click to edit Master text styles</a:t>
            </a:r>
          </a:p>
          <a:p>
            <a:pPr lvl="1"/>
            <a:r>
              <a:rPr lang="fr-CA" noProof="0"/>
              <a:t>Second level</a:t>
            </a:r>
          </a:p>
          <a:p>
            <a:pPr lvl="3"/>
            <a:r>
              <a:rPr lang="fr-CA" noProof="0"/>
              <a:t>Third level</a:t>
            </a:r>
          </a:p>
          <a:p>
            <a:pPr lvl="4"/>
            <a:r>
              <a:rPr lang="fr-CA" noProof="0"/>
              <a:t>Fourth level</a:t>
            </a:r>
          </a:p>
        </p:txBody>
      </p:sp>
      <p:sp>
        <p:nvSpPr>
          <p:cNvPr id="41" name="Text Placeholder 2"/>
          <p:cNvSpPr>
            <a:spLocks noGrp="1"/>
          </p:cNvSpPr>
          <p:nvPr>
            <p:ph type="body" idx="28" hasCustomPrompt="1"/>
          </p:nvPr>
        </p:nvSpPr>
        <p:spPr>
          <a:xfrm>
            <a:off x="685800" y="365760"/>
            <a:ext cx="7543800" cy="365760"/>
          </a:xfrm>
        </p:spPr>
        <p:txBody>
          <a:bodyPr anchor="b" anchorCtr="0"/>
          <a:lstStyle>
            <a:lvl1pPr marL="0" indent="0">
              <a:lnSpc>
                <a:spcPct val="85000"/>
              </a:lnSpc>
              <a:spcBef>
                <a:spcPts val="0"/>
              </a:spcBef>
              <a:spcAft>
                <a:spcPts val="0"/>
              </a:spcAft>
              <a:buNone/>
              <a:defRPr sz="1600" b="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noProof="0"/>
              <a:t>click to edit master text styles</a:t>
            </a:r>
          </a:p>
        </p:txBody>
      </p:sp>
      <p:sp>
        <p:nvSpPr>
          <p:cNvPr id="11" name="Text Placeholder 10"/>
          <p:cNvSpPr>
            <a:spLocks noGrp="1"/>
          </p:cNvSpPr>
          <p:nvPr>
            <p:ph type="body" sz="quarter" idx="14" hasCustomPrompt="1"/>
          </p:nvPr>
        </p:nvSpPr>
        <p:spPr>
          <a:xfrm>
            <a:off x="685800" y="6463617"/>
            <a:ext cx="3657600" cy="267621"/>
          </a:xfrm>
        </p:spPr>
        <p:txBody>
          <a:bodyPr wrap="square" anchor="b">
            <a:noAutofit/>
          </a:bodyPr>
          <a:lstStyle>
            <a:lvl1pPr>
              <a:defRPr sz="800" baseline="0">
                <a:solidFill>
                  <a:schemeClr val="accent1"/>
                </a:solidFill>
                <a:latin typeface="+mn-lt"/>
              </a:defRPr>
            </a:lvl1pPr>
          </a:lstStyle>
          <a:p>
            <a:pPr lvl="0"/>
            <a:r>
              <a:rPr lang="fr-CA" noProof="0"/>
              <a:t>Cliquez pour mettre votre source</a:t>
            </a:r>
          </a:p>
        </p:txBody>
      </p:sp>
    </p:spTree>
    <p:extLst>
      <p:ext uri="{BB962C8B-B14F-4D97-AF65-F5344CB8AC3E}">
        <p14:creationId xmlns:p14="http://schemas.microsoft.com/office/powerpoint/2010/main" val="688252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731520"/>
            <a:ext cx="7553325" cy="914400"/>
          </a:xfrm>
        </p:spPr>
        <p:txBody>
          <a:bodyPr bIns="45720"/>
          <a:lstStyle>
            <a:lvl1pPr>
              <a:defRPr/>
            </a:lvl1pPr>
          </a:lstStyle>
          <a:p>
            <a:r>
              <a:rPr lang="fr-CA" noProof="0"/>
              <a:t>click to edit master title style</a:t>
            </a:r>
          </a:p>
        </p:txBody>
      </p:sp>
      <p:sp>
        <p:nvSpPr>
          <p:cNvPr id="15" name="Content Placeholder 13"/>
          <p:cNvSpPr>
            <a:spLocks noGrp="1"/>
          </p:cNvSpPr>
          <p:nvPr>
            <p:ph sz="quarter" idx="15" hasCustomPrompt="1"/>
          </p:nvPr>
        </p:nvSpPr>
        <p:spPr>
          <a:xfrm>
            <a:off x="685799" y="2103119"/>
            <a:ext cx="4010025" cy="1990725"/>
          </a:xfrm>
        </p:spPr>
        <p:txBody>
          <a:bodyPr/>
          <a:lstStyle>
            <a:lvl2pPr>
              <a:defRPr>
                <a:solidFill>
                  <a:schemeClr val="accent1"/>
                </a:solidFill>
              </a:defRPr>
            </a:lvl2pPr>
            <a:lvl3pPr>
              <a:defRPr>
                <a:solidFill>
                  <a:schemeClr val="accent1"/>
                </a:solidFill>
              </a:defRPr>
            </a:lvl3pPr>
            <a:lvl4pPr marL="342900" indent="-169863">
              <a:defRPr>
                <a:solidFill>
                  <a:schemeClr val="accent1"/>
                </a:solidFill>
              </a:defRPr>
            </a:lvl4pPr>
            <a:lvl5pPr marL="514350" indent="-176213">
              <a:buFont typeface="Arial" panose="020B0604020202020204" pitchFamily="34" charset="0"/>
              <a:buChar char="−"/>
              <a:defRPr>
                <a:solidFill>
                  <a:schemeClr val="accent1"/>
                </a:solidFill>
              </a:defRPr>
            </a:lvl5pPr>
          </a:lstStyle>
          <a:p>
            <a:pPr lvl="0"/>
            <a:r>
              <a:rPr lang="fr-CA" noProof="0"/>
              <a:t>Click to edit Master text styles</a:t>
            </a:r>
          </a:p>
          <a:p>
            <a:pPr lvl="1"/>
            <a:r>
              <a:rPr lang="fr-CA" noProof="0"/>
              <a:t>Second level</a:t>
            </a:r>
          </a:p>
          <a:p>
            <a:pPr lvl="3"/>
            <a:r>
              <a:rPr lang="fr-CA" noProof="0"/>
              <a:t>Third level</a:t>
            </a:r>
          </a:p>
          <a:p>
            <a:pPr lvl="4"/>
            <a:r>
              <a:rPr lang="fr-CA" noProof="0"/>
              <a:t>Fourth level</a:t>
            </a:r>
          </a:p>
          <a:p>
            <a:pPr lvl="4"/>
            <a:r>
              <a:rPr lang="fr-CA" noProof="0"/>
              <a:t>Fifth level</a:t>
            </a:r>
          </a:p>
        </p:txBody>
      </p:sp>
      <p:sp>
        <p:nvSpPr>
          <p:cNvPr id="35" name="Content Placeholder 13"/>
          <p:cNvSpPr>
            <a:spLocks noGrp="1"/>
          </p:cNvSpPr>
          <p:nvPr>
            <p:ph sz="quarter" idx="16" hasCustomPrompt="1"/>
          </p:nvPr>
        </p:nvSpPr>
        <p:spPr>
          <a:xfrm>
            <a:off x="4800599" y="2102802"/>
            <a:ext cx="4010025" cy="1990725"/>
          </a:xfrm>
        </p:spPr>
        <p:txBody>
          <a:bodyPr/>
          <a:lstStyle>
            <a:lvl2pPr>
              <a:defRPr>
                <a:solidFill>
                  <a:schemeClr val="accent1"/>
                </a:solidFill>
              </a:defRPr>
            </a:lvl2pPr>
            <a:lvl3pPr>
              <a:defRPr>
                <a:solidFill>
                  <a:schemeClr val="accent1"/>
                </a:solidFill>
              </a:defRPr>
            </a:lvl3pPr>
            <a:lvl4pPr marL="342900" indent="-169863">
              <a:defRPr>
                <a:solidFill>
                  <a:schemeClr val="accent1"/>
                </a:solidFill>
              </a:defRPr>
            </a:lvl4pPr>
            <a:lvl5pPr marL="514350" indent="-176213">
              <a:buFont typeface="Arial" panose="020B0604020202020204" pitchFamily="34" charset="0"/>
              <a:buChar char="−"/>
              <a:defRPr>
                <a:solidFill>
                  <a:schemeClr val="accent1"/>
                </a:solidFill>
              </a:defRPr>
            </a:lvl5pPr>
          </a:lstStyle>
          <a:p>
            <a:pPr lvl="0"/>
            <a:r>
              <a:rPr lang="fr-CA" noProof="0"/>
              <a:t>Click to edit Master text styles</a:t>
            </a:r>
          </a:p>
          <a:p>
            <a:pPr lvl="1"/>
            <a:r>
              <a:rPr lang="fr-CA" noProof="0"/>
              <a:t>Second level</a:t>
            </a:r>
          </a:p>
          <a:p>
            <a:pPr lvl="3"/>
            <a:r>
              <a:rPr lang="fr-CA" noProof="0"/>
              <a:t>Third level</a:t>
            </a:r>
          </a:p>
          <a:p>
            <a:pPr lvl="4"/>
            <a:r>
              <a:rPr lang="fr-CA" noProof="0"/>
              <a:t>Fourth level</a:t>
            </a:r>
          </a:p>
          <a:p>
            <a:pPr lvl="4"/>
            <a:r>
              <a:rPr lang="fr-CA" noProof="0"/>
              <a:t>Fifth level</a:t>
            </a:r>
          </a:p>
        </p:txBody>
      </p:sp>
      <p:sp>
        <p:nvSpPr>
          <p:cNvPr id="36" name="Text Placeholder 2"/>
          <p:cNvSpPr>
            <a:spLocks noGrp="1"/>
          </p:cNvSpPr>
          <p:nvPr>
            <p:ph type="body" idx="28" hasCustomPrompt="1"/>
          </p:nvPr>
        </p:nvSpPr>
        <p:spPr>
          <a:xfrm>
            <a:off x="685800" y="365760"/>
            <a:ext cx="7553325" cy="365760"/>
          </a:xfrm>
        </p:spPr>
        <p:txBody>
          <a:bodyPr anchor="b" anchorCtr="0"/>
          <a:lstStyle>
            <a:lvl1pPr marL="0" indent="0">
              <a:lnSpc>
                <a:spcPct val="85000"/>
              </a:lnSpc>
              <a:spcBef>
                <a:spcPts val="0"/>
              </a:spcBef>
              <a:spcAft>
                <a:spcPts val="0"/>
              </a:spcAft>
              <a:buNone/>
              <a:defRPr sz="1600" b="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noProof="0"/>
              <a:t>click to edit master text styles</a:t>
            </a:r>
          </a:p>
        </p:txBody>
      </p:sp>
      <p:sp>
        <p:nvSpPr>
          <p:cNvPr id="40" name="Text Placeholder 10"/>
          <p:cNvSpPr>
            <a:spLocks noGrp="1"/>
          </p:cNvSpPr>
          <p:nvPr>
            <p:ph type="body" sz="quarter" idx="14" hasCustomPrompt="1"/>
          </p:nvPr>
        </p:nvSpPr>
        <p:spPr>
          <a:xfrm>
            <a:off x="685800" y="6458902"/>
            <a:ext cx="3657600" cy="267621"/>
          </a:xfrm>
        </p:spPr>
        <p:txBody>
          <a:bodyPr wrap="square" anchor="b">
            <a:noAutofit/>
          </a:bodyPr>
          <a:lstStyle>
            <a:lvl1pPr>
              <a:defRPr sz="800" baseline="0">
                <a:solidFill>
                  <a:schemeClr val="accent1"/>
                </a:solidFill>
                <a:latin typeface="+mn-lt"/>
              </a:defRPr>
            </a:lvl1pPr>
          </a:lstStyle>
          <a:p>
            <a:pPr lvl="0"/>
            <a:r>
              <a:rPr lang="fr-CA" noProof="0"/>
              <a:t>Cliquez pour mettre votre source</a:t>
            </a:r>
          </a:p>
        </p:txBody>
      </p:sp>
      <p:sp>
        <p:nvSpPr>
          <p:cNvPr id="4" name="Espace réservé du contenu 3">
            <a:extLst>
              <a:ext uri="{FF2B5EF4-FFF2-40B4-BE49-F238E27FC236}">
                <a16:creationId xmlns:a16="http://schemas.microsoft.com/office/drawing/2014/main" id="{3FFA4BAC-FA05-4A62-A5E9-D9D8D651C645}"/>
              </a:ext>
            </a:extLst>
          </p:cNvPr>
          <p:cNvSpPr>
            <a:spLocks noGrp="1"/>
          </p:cNvSpPr>
          <p:nvPr>
            <p:ph sz="quarter" idx="29"/>
          </p:nvPr>
        </p:nvSpPr>
        <p:spPr>
          <a:xfrm>
            <a:off x="685799" y="4295774"/>
            <a:ext cx="4010025" cy="1990725"/>
          </a:xfrm>
        </p:spPr>
        <p:txBody>
          <a:bodyPr/>
          <a:lstStyle>
            <a:lvl4pPr marL="342900" indent="-169863">
              <a:defRPr/>
            </a:lvl4pPr>
            <a:lvl5pPr marL="514350" indent="-176213">
              <a:buFont typeface="Arial" panose="020B0604020202020204" pitchFamily="34" charset="0"/>
              <a:buChar char="−"/>
              <a:defRPr/>
            </a:lvl5pPr>
          </a:lstStyle>
          <a:p>
            <a:pPr lvl="0"/>
            <a:r>
              <a:rPr lang="fr-CA" noProof="0"/>
              <a:t>Cliquez pour modifier les styles du texte du masque</a:t>
            </a:r>
          </a:p>
          <a:p>
            <a:pPr lvl="1"/>
            <a:r>
              <a:rPr lang="fr-CA" noProof="0"/>
              <a:t>Deuxième niveau</a:t>
            </a:r>
          </a:p>
          <a:p>
            <a:pPr lvl="3"/>
            <a:r>
              <a:rPr lang="fr-CA" noProof="0"/>
              <a:t>Troisième niveau</a:t>
            </a:r>
          </a:p>
          <a:p>
            <a:pPr lvl="4"/>
            <a:r>
              <a:rPr lang="fr-CA" noProof="0"/>
              <a:t>Quatrième niveau</a:t>
            </a:r>
          </a:p>
          <a:p>
            <a:pPr lvl="4"/>
            <a:r>
              <a:rPr lang="fr-CA" noProof="0"/>
              <a:t>Cinquième niveau</a:t>
            </a:r>
          </a:p>
        </p:txBody>
      </p:sp>
      <p:sp>
        <p:nvSpPr>
          <p:cNvPr id="6" name="Espace réservé du contenu 5">
            <a:extLst>
              <a:ext uri="{FF2B5EF4-FFF2-40B4-BE49-F238E27FC236}">
                <a16:creationId xmlns:a16="http://schemas.microsoft.com/office/drawing/2014/main" id="{7B0C9C59-4001-4287-A509-9A0998B90362}"/>
              </a:ext>
            </a:extLst>
          </p:cNvPr>
          <p:cNvSpPr>
            <a:spLocks noGrp="1"/>
          </p:cNvSpPr>
          <p:nvPr>
            <p:ph sz="quarter" idx="30"/>
          </p:nvPr>
        </p:nvSpPr>
        <p:spPr>
          <a:xfrm>
            <a:off x="4800599" y="4295774"/>
            <a:ext cx="4010025" cy="1990725"/>
          </a:xfrm>
        </p:spPr>
        <p:txBody>
          <a:bodyPr/>
          <a:lstStyle>
            <a:lvl4pPr marL="342900" indent="-169863">
              <a:defRPr/>
            </a:lvl4pPr>
            <a:lvl5pPr marL="514350" indent="-176213">
              <a:buFont typeface="Arial" panose="020B0604020202020204" pitchFamily="34" charset="0"/>
              <a:buChar char="−"/>
              <a:defRPr/>
            </a:lvl5pPr>
          </a:lstStyle>
          <a:p>
            <a:pPr lvl="0"/>
            <a:r>
              <a:rPr lang="fr-CA" noProof="0"/>
              <a:t>Cliquez pour modifier les styles du texte du masque</a:t>
            </a:r>
          </a:p>
          <a:p>
            <a:pPr lvl="1"/>
            <a:r>
              <a:rPr lang="fr-CA" noProof="0"/>
              <a:t>Deuxième niveau</a:t>
            </a:r>
          </a:p>
          <a:p>
            <a:pPr lvl="3"/>
            <a:r>
              <a:rPr lang="fr-CA" noProof="0"/>
              <a:t>Troisième niveau</a:t>
            </a:r>
          </a:p>
          <a:p>
            <a:pPr lvl="4"/>
            <a:r>
              <a:rPr lang="fr-CA" noProof="0"/>
              <a:t>Quatrième niveau</a:t>
            </a:r>
          </a:p>
          <a:p>
            <a:pPr lvl="4"/>
            <a:r>
              <a:rPr lang="fr-CA" noProof="0"/>
              <a:t>Cinquième niveau</a:t>
            </a:r>
          </a:p>
        </p:txBody>
      </p:sp>
    </p:spTree>
    <p:extLst>
      <p:ext uri="{BB962C8B-B14F-4D97-AF65-F5344CB8AC3E}">
        <p14:creationId xmlns:p14="http://schemas.microsoft.com/office/powerpoint/2010/main" val="3416042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1: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fr-CA" noProof="0"/>
              <a:t>click to edit master title style</a:t>
            </a:r>
          </a:p>
        </p:txBody>
      </p:sp>
      <p:sp>
        <p:nvSpPr>
          <p:cNvPr id="38" name="Content Placeholder 37"/>
          <p:cNvSpPr>
            <a:spLocks noGrp="1"/>
          </p:cNvSpPr>
          <p:nvPr>
            <p:ph sz="quarter" idx="15" hasCustomPrompt="1"/>
          </p:nvPr>
        </p:nvSpPr>
        <p:spPr>
          <a:xfrm>
            <a:off x="685800" y="4903148"/>
            <a:ext cx="1828800" cy="1451932"/>
          </a:xfrm>
          <a:noFill/>
        </p:spPr>
        <p:txBody>
          <a:bodyPr lIns="45720" tIns="45720" rIns="45720" bIns="45720" anchor="t" anchorCtr="0"/>
          <a:lstStyle>
            <a:lvl1pPr>
              <a:defRPr>
                <a:solidFill>
                  <a:schemeClr val="tx1"/>
                </a:solidFill>
              </a:defRPr>
            </a:lvl1pPr>
            <a:lvl2pPr>
              <a:defRPr>
                <a:solidFill>
                  <a:schemeClr val="tx1"/>
                </a:solidFill>
              </a:defRPr>
            </a:lvl2pPr>
            <a:lvl3pPr>
              <a:defRPr>
                <a:solidFill>
                  <a:schemeClr val="tx1"/>
                </a:solidFill>
              </a:defRPr>
            </a:lvl3pPr>
            <a:lvl4pPr marL="346075" indent="-176213">
              <a:defRPr>
                <a:solidFill>
                  <a:schemeClr val="tx1"/>
                </a:solidFill>
              </a:defRPr>
            </a:lvl4pPr>
            <a:lvl5pPr marL="461963" indent="-120650">
              <a:buFont typeface="Arial" panose="020B0604020202020204" pitchFamily="34" charset="0"/>
              <a:buChar char="−"/>
              <a:defRPr>
                <a:solidFill>
                  <a:schemeClr val="tx1"/>
                </a:solidFill>
              </a:defRPr>
            </a:lvl5pPr>
          </a:lstStyle>
          <a:p>
            <a:pPr lvl="0"/>
            <a:r>
              <a:rPr lang="fr-CA" noProof="0"/>
              <a:t>Click to edit Master text styles</a:t>
            </a:r>
          </a:p>
          <a:p>
            <a:pPr lvl="1"/>
            <a:r>
              <a:rPr lang="fr-CA" noProof="0"/>
              <a:t>Second level</a:t>
            </a:r>
          </a:p>
          <a:p>
            <a:pPr lvl="3"/>
            <a:r>
              <a:rPr lang="fr-CA" noProof="0"/>
              <a:t>Third level</a:t>
            </a:r>
          </a:p>
          <a:p>
            <a:pPr lvl="4"/>
            <a:r>
              <a:rPr lang="fr-CA" noProof="0"/>
              <a:t>Fourth level</a:t>
            </a:r>
          </a:p>
        </p:txBody>
      </p:sp>
      <p:sp>
        <p:nvSpPr>
          <p:cNvPr id="40" name="Content Placeholder 37"/>
          <p:cNvSpPr>
            <a:spLocks noGrp="1"/>
          </p:cNvSpPr>
          <p:nvPr>
            <p:ph sz="quarter" idx="17" hasCustomPrompt="1"/>
          </p:nvPr>
        </p:nvSpPr>
        <p:spPr>
          <a:xfrm>
            <a:off x="2697480" y="2103120"/>
            <a:ext cx="6096000" cy="4251960"/>
          </a:xfrm>
        </p:spPr>
        <p:txBody>
          <a:bodyPr/>
          <a:lstStyle>
            <a:lvl2pPr>
              <a:defRPr>
                <a:solidFill>
                  <a:schemeClr val="accent1"/>
                </a:solidFill>
              </a:defRPr>
            </a:lvl2pPr>
            <a:lvl3pPr>
              <a:defRPr>
                <a:solidFill>
                  <a:schemeClr val="accent1"/>
                </a:solidFill>
              </a:defRPr>
            </a:lvl3pPr>
            <a:lvl4pPr marL="341313" indent="-169863">
              <a:defRPr>
                <a:solidFill>
                  <a:schemeClr val="accent1"/>
                </a:solidFill>
              </a:defRPr>
            </a:lvl4pPr>
            <a:lvl5pPr marL="512763" indent="-169863">
              <a:buFont typeface="Arial" panose="020B0604020202020204" pitchFamily="34" charset="0"/>
              <a:buChar char="−"/>
              <a:defRPr>
                <a:solidFill>
                  <a:schemeClr val="accent1"/>
                </a:solidFill>
              </a:defRPr>
            </a:lvl5pPr>
          </a:lstStyle>
          <a:p>
            <a:pPr lvl="0"/>
            <a:r>
              <a:rPr lang="fr-CA" noProof="0"/>
              <a:t>Click to edit Master text styles</a:t>
            </a:r>
          </a:p>
          <a:p>
            <a:pPr lvl="1"/>
            <a:r>
              <a:rPr lang="fr-CA" noProof="0"/>
              <a:t>Second level</a:t>
            </a:r>
          </a:p>
          <a:p>
            <a:pPr lvl="3"/>
            <a:r>
              <a:rPr lang="fr-CA" noProof="0"/>
              <a:t>Third level</a:t>
            </a:r>
          </a:p>
          <a:p>
            <a:pPr lvl="4"/>
            <a:r>
              <a:rPr lang="fr-CA" noProof="0"/>
              <a:t>Fourth level</a:t>
            </a:r>
          </a:p>
        </p:txBody>
      </p:sp>
      <p:sp>
        <p:nvSpPr>
          <p:cNvPr id="34" name="Text Placeholder 2"/>
          <p:cNvSpPr>
            <a:spLocks noGrp="1"/>
          </p:cNvSpPr>
          <p:nvPr>
            <p:ph type="body" idx="28" hasCustomPrompt="1"/>
          </p:nvPr>
        </p:nvSpPr>
        <p:spPr>
          <a:xfrm>
            <a:off x="685800" y="365760"/>
            <a:ext cx="7543800" cy="365760"/>
          </a:xfrm>
        </p:spPr>
        <p:txBody>
          <a:bodyPr tIns="45720" anchor="b" anchorCtr="0"/>
          <a:lstStyle>
            <a:lvl1pPr marL="0" indent="0">
              <a:lnSpc>
                <a:spcPct val="85000"/>
              </a:lnSpc>
              <a:spcBef>
                <a:spcPts val="0"/>
              </a:spcBef>
              <a:spcAft>
                <a:spcPts val="0"/>
              </a:spcAft>
              <a:buNone/>
              <a:defRPr sz="1600" b="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noProof="0"/>
              <a:t>click to edit master text styles</a:t>
            </a:r>
          </a:p>
        </p:txBody>
      </p:sp>
      <p:sp>
        <p:nvSpPr>
          <p:cNvPr id="8" name="Text Placeholder 10"/>
          <p:cNvSpPr>
            <a:spLocks noGrp="1"/>
          </p:cNvSpPr>
          <p:nvPr>
            <p:ph type="body" sz="quarter" idx="14" hasCustomPrompt="1"/>
          </p:nvPr>
        </p:nvSpPr>
        <p:spPr>
          <a:xfrm>
            <a:off x="685800" y="6467446"/>
            <a:ext cx="3657600" cy="267621"/>
          </a:xfrm>
        </p:spPr>
        <p:txBody>
          <a:bodyPr wrap="square" anchor="b">
            <a:noAutofit/>
          </a:bodyPr>
          <a:lstStyle>
            <a:lvl1pPr>
              <a:defRPr sz="800" baseline="0">
                <a:solidFill>
                  <a:schemeClr val="accent1"/>
                </a:solidFill>
                <a:latin typeface="+mn-lt"/>
              </a:defRPr>
            </a:lvl1pPr>
          </a:lstStyle>
          <a:p>
            <a:pPr lvl="0"/>
            <a:r>
              <a:rPr lang="fr-CA" noProof="0"/>
              <a:t>Cliquez pour mettre votre source</a:t>
            </a:r>
          </a:p>
        </p:txBody>
      </p:sp>
      <p:sp>
        <p:nvSpPr>
          <p:cNvPr id="7" name="Rectangle 6">
            <a:extLst>
              <a:ext uri="{FF2B5EF4-FFF2-40B4-BE49-F238E27FC236}">
                <a16:creationId xmlns:a16="http://schemas.microsoft.com/office/drawing/2014/main" id="{D2FB2497-B571-491B-9278-CF7D82A4C407}"/>
              </a:ext>
            </a:extLst>
          </p:cNvPr>
          <p:cNvSpPr/>
          <p:nvPr userDrawn="1"/>
        </p:nvSpPr>
        <p:spPr>
          <a:xfrm>
            <a:off x="685800" y="2093719"/>
            <a:ext cx="1828800" cy="914400"/>
          </a:xfrm>
          <a:prstGeom prst="rect">
            <a:avLst/>
          </a:prstGeom>
          <a:solidFill>
            <a:schemeClr val="tx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45720" tIns="45720" rIns="45720" bIns="45720" rtlCol="0" anchor="ctr">
            <a:noAutofit/>
          </a:bodyPr>
          <a:lstStyle/>
          <a:p>
            <a:pPr algn="ctr"/>
            <a:endParaRPr lang="fr-CA" sz="1400" noProof="0">
              <a:solidFill>
                <a:schemeClr val="bg1"/>
              </a:solidFill>
              <a:latin typeface="Franklin Gothic Demi Cond" panose="020B0706030402020204" pitchFamily="34" charset="0"/>
            </a:endParaRPr>
          </a:p>
        </p:txBody>
      </p:sp>
      <p:sp>
        <p:nvSpPr>
          <p:cNvPr id="9" name="Rectangle 8">
            <a:extLst>
              <a:ext uri="{FF2B5EF4-FFF2-40B4-BE49-F238E27FC236}">
                <a16:creationId xmlns:a16="http://schemas.microsoft.com/office/drawing/2014/main" id="{D7C571D9-E030-49ED-9FDA-D59AAAC4196F}"/>
              </a:ext>
            </a:extLst>
          </p:cNvPr>
          <p:cNvSpPr/>
          <p:nvPr userDrawn="1"/>
        </p:nvSpPr>
        <p:spPr>
          <a:xfrm>
            <a:off x="685800" y="3057971"/>
            <a:ext cx="1828800" cy="640080"/>
          </a:xfrm>
          <a:prstGeom prst="rect">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45720" tIns="45720" rIns="45720" bIns="45720" rtlCol="0" anchor="ctr">
            <a:noAutofit/>
          </a:bodyPr>
          <a:lstStyle/>
          <a:p>
            <a:pPr algn="ctr"/>
            <a:endParaRPr lang="fr-CA" sz="1400" noProof="0">
              <a:solidFill>
                <a:schemeClr val="bg1"/>
              </a:solidFill>
              <a:latin typeface="Franklin Gothic Demi Cond" panose="020B0706030402020204" pitchFamily="34" charset="0"/>
            </a:endParaRPr>
          </a:p>
        </p:txBody>
      </p:sp>
    </p:spTree>
    <p:extLst>
      <p:ext uri="{BB962C8B-B14F-4D97-AF65-F5344CB8AC3E}">
        <p14:creationId xmlns:p14="http://schemas.microsoft.com/office/powerpoint/2010/main" val="29072051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1:3 Lef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731520"/>
            <a:ext cx="7543800" cy="914400"/>
          </a:xfrm>
        </p:spPr>
        <p:txBody>
          <a:bodyPr/>
          <a:lstStyle>
            <a:lvl1pPr>
              <a:defRPr/>
            </a:lvl1pPr>
          </a:lstStyle>
          <a:p>
            <a:r>
              <a:rPr lang="fr-CA" noProof="0"/>
              <a:t>click to edit master title style</a:t>
            </a:r>
          </a:p>
        </p:txBody>
      </p:sp>
      <p:sp>
        <p:nvSpPr>
          <p:cNvPr id="38" name="Content Placeholder 37"/>
          <p:cNvSpPr>
            <a:spLocks noGrp="1"/>
          </p:cNvSpPr>
          <p:nvPr>
            <p:ph sz="quarter" idx="15" hasCustomPrompt="1"/>
          </p:nvPr>
        </p:nvSpPr>
        <p:spPr>
          <a:xfrm>
            <a:off x="685800" y="4930922"/>
            <a:ext cx="1828800" cy="1434839"/>
          </a:xfrm>
        </p:spPr>
        <p:txBody>
          <a:bodyPr/>
          <a:lstStyle>
            <a:lvl1pPr>
              <a:defRPr>
                <a:solidFill>
                  <a:schemeClr val="tx1"/>
                </a:solidFill>
              </a:defRPr>
            </a:lvl1pPr>
            <a:lvl2pPr>
              <a:defRPr>
                <a:solidFill>
                  <a:schemeClr val="tx1"/>
                </a:solidFill>
              </a:defRPr>
            </a:lvl2pPr>
            <a:lvl3pPr>
              <a:defRPr>
                <a:solidFill>
                  <a:schemeClr val="tx1"/>
                </a:solidFill>
              </a:defRPr>
            </a:lvl3pPr>
            <a:lvl4pPr marL="342900" indent="-169863">
              <a:defRPr>
                <a:solidFill>
                  <a:schemeClr val="tx1"/>
                </a:solidFill>
              </a:defRPr>
            </a:lvl4pPr>
            <a:lvl5pPr marL="514350" indent="-176213">
              <a:buFont typeface="Arial" panose="020B0604020202020204" pitchFamily="34" charset="0"/>
              <a:buChar char="−"/>
              <a:defRPr>
                <a:solidFill>
                  <a:schemeClr val="tx1"/>
                </a:solidFill>
              </a:defRPr>
            </a:lvl5pPr>
          </a:lstStyle>
          <a:p>
            <a:pPr lvl="0"/>
            <a:r>
              <a:rPr lang="fr-CA" noProof="0"/>
              <a:t>Click to edit Master text styles</a:t>
            </a:r>
          </a:p>
          <a:p>
            <a:pPr lvl="1"/>
            <a:r>
              <a:rPr lang="fr-CA" noProof="0"/>
              <a:t>Second level</a:t>
            </a:r>
          </a:p>
          <a:p>
            <a:pPr lvl="3"/>
            <a:r>
              <a:rPr lang="fr-CA" noProof="0"/>
              <a:t>Third level</a:t>
            </a:r>
          </a:p>
          <a:p>
            <a:pPr lvl="4"/>
            <a:r>
              <a:rPr lang="fr-CA" noProof="0"/>
              <a:t>Fourth level</a:t>
            </a:r>
          </a:p>
        </p:txBody>
      </p:sp>
      <p:sp>
        <p:nvSpPr>
          <p:cNvPr id="41" name="Text Placeholder 2"/>
          <p:cNvSpPr>
            <a:spLocks noGrp="1"/>
          </p:cNvSpPr>
          <p:nvPr>
            <p:ph type="body" idx="28" hasCustomPrompt="1"/>
          </p:nvPr>
        </p:nvSpPr>
        <p:spPr>
          <a:xfrm>
            <a:off x="685800" y="365760"/>
            <a:ext cx="7543800" cy="365760"/>
          </a:xfrm>
        </p:spPr>
        <p:txBody>
          <a:bodyPr anchor="b" anchorCtr="0"/>
          <a:lstStyle>
            <a:lvl1pPr marL="0" indent="0">
              <a:lnSpc>
                <a:spcPct val="85000"/>
              </a:lnSpc>
              <a:spcBef>
                <a:spcPts val="0"/>
              </a:spcBef>
              <a:spcAft>
                <a:spcPts val="0"/>
              </a:spcAft>
              <a:buNone/>
              <a:defRPr sz="1600" b="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noProof="0"/>
              <a:t>click to edit master text styles</a:t>
            </a:r>
          </a:p>
        </p:txBody>
      </p:sp>
      <p:sp>
        <p:nvSpPr>
          <p:cNvPr id="11" name="Text Placeholder 10"/>
          <p:cNvSpPr>
            <a:spLocks noGrp="1"/>
          </p:cNvSpPr>
          <p:nvPr>
            <p:ph type="body" sz="quarter" idx="14" hasCustomPrompt="1"/>
          </p:nvPr>
        </p:nvSpPr>
        <p:spPr>
          <a:xfrm>
            <a:off x="685800" y="6463617"/>
            <a:ext cx="3657600" cy="267621"/>
          </a:xfrm>
        </p:spPr>
        <p:txBody>
          <a:bodyPr wrap="square" anchor="b">
            <a:noAutofit/>
          </a:bodyPr>
          <a:lstStyle>
            <a:lvl1pPr>
              <a:defRPr sz="800" baseline="0">
                <a:solidFill>
                  <a:schemeClr val="accent1"/>
                </a:solidFill>
                <a:latin typeface="+mn-lt"/>
              </a:defRPr>
            </a:lvl1pPr>
          </a:lstStyle>
          <a:p>
            <a:pPr lvl="0"/>
            <a:r>
              <a:rPr lang="fr-CA" noProof="0"/>
              <a:t>Cliquez pour mettre votre source</a:t>
            </a:r>
          </a:p>
        </p:txBody>
      </p:sp>
      <p:sp>
        <p:nvSpPr>
          <p:cNvPr id="7" name="Rectangle 6">
            <a:extLst>
              <a:ext uri="{FF2B5EF4-FFF2-40B4-BE49-F238E27FC236}">
                <a16:creationId xmlns:a16="http://schemas.microsoft.com/office/drawing/2014/main" id="{6B217B28-572E-4157-B32C-1686740E4731}"/>
              </a:ext>
            </a:extLst>
          </p:cNvPr>
          <p:cNvSpPr/>
          <p:nvPr userDrawn="1"/>
        </p:nvSpPr>
        <p:spPr>
          <a:xfrm>
            <a:off x="685800" y="2093719"/>
            <a:ext cx="1828800" cy="914400"/>
          </a:xfrm>
          <a:prstGeom prst="rect">
            <a:avLst/>
          </a:prstGeom>
          <a:solidFill>
            <a:schemeClr val="tx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45720" tIns="45720" rIns="45720" bIns="45720" rtlCol="0" anchor="ctr">
            <a:noAutofit/>
          </a:bodyPr>
          <a:lstStyle/>
          <a:p>
            <a:pPr algn="ctr"/>
            <a:endParaRPr lang="fr-CA" sz="1400" noProof="0">
              <a:solidFill>
                <a:schemeClr val="bg1"/>
              </a:solidFill>
              <a:latin typeface="Franklin Gothic Demi Cond" panose="020B0706030402020204" pitchFamily="34" charset="0"/>
            </a:endParaRPr>
          </a:p>
        </p:txBody>
      </p:sp>
      <p:sp>
        <p:nvSpPr>
          <p:cNvPr id="8" name="Rectangle 7">
            <a:extLst>
              <a:ext uri="{FF2B5EF4-FFF2-40B4-BE49-F238E27FC236}">
                <a16:creationId xmlns:a16="http://schemas.microsoft.com/office/drawing/2014/main" id="{ACCB29D0-FA4B-46FD-9E96-8CF6CFE6DBD5}"/>
              </a:ext>
            </a:extLst>
          </p:cNvPr>
          <p:cNvSpPr/>
          <p:nvPr userDrawn="1"/>
        </p:nvSpPr>
        <p:spPr>
          <a:xfrm>
            <a:off x="685800" y="3057971"/>
            <a:ext cx="1828800" cy="64008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tIns="45720" rIns="45720" bIns="45720" rtlCol="0" anchor="ctr">
            <a:noAutofit/>
          </a:bodyPr>
          <a:lstStyle/>
          <a:p>
            <a:pPr algn="ctr"/>
            <a:endParaRPr lang="fr-CA" sz="1400" noProof="0">
              <a:solidFill>
                <a:schemeClr val="bg1"/>
              </a:solidFill>
              <a:latin typeface="Franklin Gothic Demi Cond" panose="020B0706030402020204" pitchFamily="34" charset="0"/>
            </a:endParaRPr>
          </a:p>
        </p:txBody>
      </p:sp>
    </p:spTree>
    <p:extLst>
      <p:ext uri="{BB962C8B-B14F-4D97-AF65-F5344CB8AC3E}">
        <p14:creationId xmlns:p14="http://schemas.microsoft.com/office/powerpoint/2010/main" val="4031810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1: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fr-CA" noProof="0"/>
              <a:t>click to edit master title style</a:t>
            </a:r>
          </a:p>
        </p:txBody>
      </p:sp>
      <p:sp>
        <p:nvSpPr>
          <p:cNvPr id="38" name="Content Placeholder 37"/>
          <p:cNvSpPr>
            <a:spLocks noGrp="1"/>
          </p:cNvSpPr>
          <p:nvPr>
            <p:ph sz="quarter" idx="15" hasCustomPrompt="1"/>
          </p:nvPr>
        </p:nvSpPr>
        <p:spPr>
          <a:xfrm>
            <a:off x="685800" y="2103120"/>
            <a:ext cx="1828800" cy="4023360"/>
          </a:xfrm>
          <a:solidFill>
            <a:schemeClr val="bg1">
              <a:lumMod val="85000"/>
            </a:schemeClr>
          </a:solidFill>
        </p:spPr>
        <p:txBody>
          <a:bodyPr lIns="45720" tIns="45720" rIns="45720" bIns="45720" anchor="t" anchorCtr="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marL="346075" indent="-176213">
              <a:buFont typeface="Arial" panose="020B0604020202020204" pitchFamily="34" charset="0"/>
              <a:buChar char="−"/>
              <a:defRPr>
                <a:solidFill>
                  <a:schemeClr val="tx1"/>
                </a:solidFill>
              </a:defRPr>
            </a:lvl5pPr>
          </a:lstStyle>
          <a:p>
            <a:pPr lvl="0"/>
            <a:r>
              <a:rPr lang="fr-CA" noProof="0"/>
              <a:t>Click to edit Master text styles</a:t>
            </a:r>
          </a:p>
          <a:p>
            <a:pPr lvl="1"/>
            <a:r>
              <a:rPr lang="fr-CA" noProof="0"/>
              <a:t>Second level</a:t>
            </a:r>
          </a:p>
          <a:p>
            <a:pPr lvl="3"/>
            <a:r>
              <a:rPr lang="fr-CA" noProof="0"/>
              <a:t>Third level</a:t>
            </a:r>
          </a:p>
          <a:p>
            <a:pPr lvl="4"/>
            <a:r>
              <a:rPr lang="fr-CA" noProof="0"/>
              <a:t>Fourth level</a:t>
            </a:r>
          </a:p>
        </p:txBody>
      </p:sp>
      <p:sp>
        <p:nvSpPr>
          <p:cNvPr id="40" name="Content Placeholder 37"/>
          <p:cNvSpPr>
            <a:spLocks noGrp="1"/>
          </p:cNvSpPr>
          <p:nvPr>
            <p:ph sz="quarter" idx="17" hasCustomPrompt="1"/>
          </p:nvPr>
        </p:nvSpPr>
        <p:spPr>
          <a:xfrm>
            <a:off x="2697480" y="2103120"/>
            <a:ext cx="6096000" cy="4023360"/>
          </a:xfrm>
        </p:spPr>
        <p:txBody>
          <a:bodyPr lIns="45720" tIns="45720" rIns="45720" bIns="45720"/>
          <a:lstStyle>
            <a:lvl2pPr>
              <a:defRPr>
                <a:solidFill>
                  <a:schemeClr val="accent1"/>
                </a:solidFill>
              </a:defRPr>
            </a:lvl2pPr>
            <a:lvl3pPr>
              <a:defRPr>
                <a:solidFill>
                  <a:schemeClr val="accent1"/>
                </a:solidFill>
              </a:defRPr>
            </a:lvl3pPr>
            <a:lvl4pPr>
              <a:defRPr>
                <a:solidFill>
                  <a:schemeClr val="accent1"/>
                </a:solidFill>
              </a:defRPr>
            </a:lvl4pPr>
            <a:lvl5pPr marL="346075" indent="-176213">
              <a:buFont typeface="Arial" panose="020B0604020202020204" pitchFamily="34" charset="0"/>
              <a:buChar char="−"/>
              <a:defRPr>
                <a:solidFill>
                  <a:schemeClr val="accent1"/>
                </a:solidFill>
              </a:defRPr>
            </a:lvl5pPr>
          </a:lstStyle>
          <a:p>
            <a:pPr lvl="0"/>
            <a:r>
              <a:rPr lang="fr-CA" noProof="0"/>
              <a:t>Click to edit Master text styles</a:t>
            </a:r>
          </a:p>
          <a:p>
            <a:pPr lvl="1"/>
            <a:r>
              <a:rPr lang="fr-CA" noProof="0"/>
              <a:t>Second level</a:t>
            </a:r>
          </a:p>
          <a:p>
            <a:pPr lvl="3"/>
            <a:r>
              <a:rPr lang="fr-CA" noProof="0"/>
              <a:t>Third level</a:t>
            </a:r>
          </a:p>
          <a:p>
            <a:pPr lvl="4"/>
            <a:r>
              <a:rPr lang="fr-CA" noProof="0"/>
              <a:t>Fourth level</a:t>
            </a:r>
          </a:p>
        </p:txBody>
      </p:sp>
      <p:sp>
        <p:nvSpPr>
          <p:cNvPr id="34" name="Text Placeholder 2"/>
          <p:cNvSpPr>
            <a:spLocks noGrp="1"/>
          </p:cNvSpPr>
          <p:nvPr>
            <p:ph type="body" idx="28" hasCustomPrompt="1"/>
          </p:nvPr>
        </p:nvSpPr>
        <p:spPr>
          <a:xfrm>
            <a:off x="685800" y="365760"/>
            <a:ext cx="7543800" cy="365760"/>
          </a:xfrm>
        </p:spPr>
        <p:txBody>
          <a:bodyPr tIns="45720" anchor="b" anchorCtr="0"/>
          <a:lstStyle>
            <a:lvl1pPr marL="0" indent="0">
              <a:lnSpc>
                <a:spcPct val="85000"/>
              </a:lnSpc>
              <a:spcBef>
                <a:spcPts val="0"/>
              </a:spcBef>
              <a:spcAft>
                <a:spcPts val="0"/>
              </a:spcAft>
              <a:buNone/>
              <a:defRPr sz="1600" b="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noProof="0"/>
              <a:t>click to edit master text styles</a:t>
            </a:r>
          </a:p>
        </p:txBody>
      </p:sp>
      <p:sp>
        <p:nvSpPr>
          <p:cNvPr id="8" name="Text Placeholder 10"/>
          <p:cNvSpPr>
            <a:spLocks noGrp="1"/>
          </p:cNvSpPr>
          <p:nvPr>
            <p:ph type="body" sz="quarter" idx="14" hasCustomPrompt="1"/>
          </p:nvPr>
        </p:nvSpPr>
        <p:spPr>
          <a:xfrm>
            <a:off x="685800" y="6467446"/>
            <a:ext cx="3657600" cy="267621"/>
          </a:xfrm>
        </p:spPr>
        <p:txBody>
          <a:bodyPr wrap="square" anchor="b">
            <a:noAutofit/>
          </a:bodyPr>
          <a:lstStyle>
            <a:lvl1pPr>
              <a:defRPr sz="800" baseline="0">
                <a:solidFill>
                  <a:schemeClr val="accent1"/>
                </a:solidFill>
                <a:latin typeface="+mn-lt"/>
              </a:defRPr>
            </a:lvl1pPr>
          </a:lstStyle>
          <a:p>
            <a:pPr lvl="0"/>
            <a:r>
              <a:rPr lang="fr-CA" noProof="0"/>
              <a:t>Cliquez pour mettre votre source</a:t>
            </a:r>
          </a:p>
        </p:txBody>
      </p:sp>
    </p:spTree>
    <p:extLst>
      <p:ext uri="{BB962C8B-B14F-4D97-AF65-F5344CB8AC3E}">
        <p14:creationId xmlns:p14="http://schemas.microsoft.com/office/powerpoint/2010/main" val="1236444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1: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fr-CA" noProof="0"/>
              <a:t>click to edit master title style</a:t>
            </a:r>
          </a:p>
        </p:txBody>
      </p:sp>
      <p:sp>
        <p:nvSpPr>
          <p:cNvPr id="38" name="Content Placeholder 37"/>
          <p:cNvSpPr>
            <a:spLocks noGrp="1"/>
          </p:cNvSpPr>
          <p:nvPr>
            <p:ph sz="quarter" idx="15" hasCustomPrompt="1"/>
          </p:nvPr>
        </p:nvSpPr>
        <p:spPr>
          <a:xfrm>
            <a:off x="685800" y="2103120"/>
            <a:ext cx="1828800" cy="4023360"/>
          </a:xfrm>
          <a:solidFill>
            <a:schemeClr val="bg1">
              <a:lumMod val="85000"/>
            </a:schemeClr>
          </a:solidFill>
        </p:spPr>
        <p:txBody>
          <a:bodyPr lIns="45720" tIns="45720" rIns="45720" bIns="45720" anchor="t" anchorCtr="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marL="346075" indent="-176213">
              <a:buFont typeface="Arial" panose="020B0604020202020204" pitchFamily="34" charset="0"/>
              <a:buChar char="−"/>
              <a:defRPr>
                <a:solidFill>
                  <a:schemeClr val="tx1"/>
                </a:solidFill>
              </a:defRPr>
            </a:lvl5pPr>
          </a:lstStyle>
          <a:p>
            <a:pPr lvl="0"/>
            <a:r>
              <a:rPr lang="fr-CA" noProof="0"/>
              <a:t>Click to edit Master text styles</a:t>
            </a:r>
          </a:p>
          <a:p>
            <a:pPr lvl="1"/>
            <a:r>
              <a:rPr lang="fr-CA" noProof="0"/>
              <a:t>Second level</a:t>
            </a:r>
          </a:p>
          <a:p>
            <a:pPr lvl="3"/>
            <a:r>
              <a:rPr lang="fr-CA" noProof="0"/>
              <a:t>Third level</a:t>
            </a:r>
          </a:p>
          <a:p>
            <a:pPr lvl="4"/>
            <a:r>
              <a:rPr lang="fr-CA" noProof="0"/>
              <a:t>Fourth level</a:t>
            </a:r>
          </a:p>
        </p:txBody>
      </p:sp>
      <p:sp>
        <p:nvSpPr>
          <p:cNvPr id="40" name="Content Placeholder 37"/>
          <p:cNvSpPr>
            <a:spLocks noGrp="1"/>
          </p:cNvSpPr>
          <p:nvPr>
            <p:ph sz="quarter" idx="17" hasCustomPrompt="1"/>
          </p:nvPr>
        </p:nvSpPr>
        <p:spPr>
          <a:xfrm>
            <a:off x="2700471" y="2103120"/>
            <a:ext cx="6093151" cy="478155"/>
          </a:xfrm>
        </p:spPr>
        <p:txBody>
          <a:bodyPr lIns="45720" tIns="45720" rIns="45720" bIns="45720"/>
          <a:lstStyle>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fr-CA" noProof="0"/>
              <a:t>Click to edit Master text styles</a:t>
            </a:r>
          </a:p>
          <a:p>
            <a:pPr lvl="1"/>
            <a:endParaRPr lang="fr-CA" noProof="0"/>
          </a:p>
        </p:txBody>
      </p:sp>
      <p:sp>
        <p:nvSpPr>
          <p:cNvPr id="34" name="Text Placeholder 2"/>
          <p:cNvSpPr>
            <a:spLocks noGrp="1"/>
          </p:cNvSpPr>
          <p:nvPr>
            <p:ph type="body" idx="28" hasCustomPrompt="1"/>
          </p:nvPr>
        </p:nvSpPr>
        <p:spPr>
          <a:xfrm>
            <a:off x="685800" y="365760"/>
            <a:ext cx="7543800" cy="365760"/>
          </a:xfrm>
        </p:spPr>
        <p:txBody>
          <a:bodyPr tIns="45720" anchor="b" anchorCtr="0"/>
          <a:lstStyle>
            <a:lvl1pPr marL="0" indent="0">
              <a:lnSpc>
                <a:spcPct val="85000"/>
              </a:lnSpc>
              <a:spcBef>
                <a:spcPts val="0"/>
              </a:spcBef>
              <a:spcAft>
                <a:spcPts val="0"/>
              </a:spcAft>
              <a:buNone/>
              <a:defRPr sz="1600" b="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noProof="0"/>
              <a:t>click to edit master text styles</a:t>
            </a:r>
          </a:p>
        </p:txBody>
      </p:sp>
      <p:sp>
        <p:nvSpPr>
          <p:cNvPr id="8" name="Text Placeholder 10"/>
          <p:cNvSpPr>
            <a:spLocks noGrp="1"/>
          </p:cNvSpPr>
          <p:nvPr>
            <p:ph type="body" sz="quarter" idx="14" hasCustomPrompt="1"/>
          </p:nvPr>
        </p:nvSpPr>
        <p:spPr>
          <a:xfrm>
            <a:off x="685800" y="6467446"/>
            <a:ext cx="3657600" cy="267621"/>
          </a:xfrm>
        </p:spPr>
        <p:txBody>
          <a:bodyPr wrap="square" anchor="b">
            <a:noAutofit/>
          </a:bodyPr>
          <a:lstStyle>
            <a:lvl1pPr>
              <a:defRPr sz="800" baseline="0">
                <a:solidFill>
                  <a:schemeClr val="accent1"/>
                </a:solidFill>
                <a:latin typeface="+mn-lt"/>
              </a:defRPr>
            </a:lvl1pPr>
          </a:lstStyle>
          <a:p>
            <a:pPr lvl="0"/>
            <a:r>
              <a:rPr lang="fr-CA" noProof="0"/>
              <a:t>Cliquez pour mettre votre source</a:t>
            </a:r>
          </a:p>
        </p:txBody>
      </p:sp>
      <p:sp>
        <p:nvSpPr>
          <p:cNvPr id="10" name="Content Placeholder 37">
            <a:extLst>
              <a:ext uri="{FF2B5EF4-FFF2-40B4-BE49-F238E27FC236}">
                <a16:creationId xmlns:a16="http://schemas.microsoft.com/office/drawing/2014/main" id="{529F30CF-1082-461B-8EA3-C8EE14AD2DF4}"/>
              </a:ext>
            </a:extLst>
          </p:cNvPr>
          <p:cNvSpPr>
            <a:spLocks noGrp="1"/>
          </p:cNvSpPr>
          <p:nvPr>
            <p:ph sz="quarter" idx="29" hasCustomPrompt="1"/>
          </p:nvPr>
        </p:nvSpPr>
        <p:spPr>
          <a:xfrm>
            <a:off x="2700470" y="2711706"/>
            <a:ext cx="6093151" cy="3414773"/>
          </a:xfrm>
          <a:solidFill>
            <a:schemeClr val="bg1">
              <a:lumMod val="85000"/>
            </a:schemeClr>
          </a:solidFill>
        </p:spPr>
        <p:txBody>
          <a:bodyPr lIns="45720" tIns="45720" rIns="45720" bIns="45720" anchor="t" anchorCtr="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marL="346075" indent="-176213">
              <a:buFont typeface="Arial" panose="020B0604020202020204" pitchFamily="34" charset="0"/>
              <a:buChar char="−"/>
              <a:defRPr>
                <a:solidFill>
                  <a:schemeClr val="tx1"/>
                </a:solidFill>
              </a:defRPr>
            </a:lvl5pPr>
          </a:lstStyle>
          <a:p>
            <a:pPr lvl="0"/>
            <a:r>
              <a:rPr lang="fr-CA" noProof="0"/>
              <a:t>Click to edit Master text styles</a:t>
            </a:r>
          </a:p>
          <a:p>
            <a:pPr lvl="1"/>
            <a:r>
              <a:rPr lang="fr-CA" noProof="0"/>
              <a:t>Second level</a:t>
            </a:r>
          </a:p>
          <a:p>
            <a:pPr lvl="3"/>
            <a:r>
              <a:rPr lang="fr-CA" noProof="0"/>
              <a:t>Third level</a:t>
            </a:r>
          </a:p>
          <a:p>
            <a:pPr lvl="4"/>
            <a:r>
              <a:rPr lang="fr-CA" noProof="0"/>
              <a:t>Fourth level</a:t>
            </a:r>
          </a:p>
        </p:txBody>
      </p:sp>
    </p:spTree>
    <p:extLst>
      <p:ext uri="{BB962C8B-B14F-4D97-AF65-F5344CB8AC3E}">
        <p14:creationId xmlns:p14="http://schemas.microsoft.com/office/powerpoint/2010/main" val="42814895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1: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fr-CA" noProof="0"/>
              <a:t>click to edit master title style</a:t>
            </a:r>
          </a:p>
        </p:txBody>
      </p:sp>
      <p:sp>
        <p:nvSpPr>
          <p:cNvPr id="38" name="Content Placeholder 37"/>
          <p:cNvSpPr>
            <a:spLocks noGrp="1"/>
          </p:cNvSpPr>
          <p:nvPr>
            <p:ph sz="quarter" idx="15" hasCustomPrompt="1"/>
          </p:nvPr>
        </p:nvSpPr>
        <p:spPr>
          <a:xfrm>
            <a:off x="685800" y="2103120"/>
            <a:ext cx="1828800" cy="4023360"/>
          </a:xfrm>
          <a:noFill/>
        </p:spPr>
        <p:txBody>
          <a:bodyPr lIns="45720" tIns="45720" rIns="45720" bIns="45720" anchor="t" anchorCtr="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marL="346075" indent="-176213">
              <a:buFont typeface="Arial" panose="020B0604020202020204" pitchFamily="34" charset="0"/>
              <a:buChar char="−"/>
              <a:defRPr>
                <a:solidFill>
                  <a:schemeClr val="tx1"/>
                </a:solidFill>
              </a:defRPr>
            </a:lvl5pPr>
          </a:lstStyle>
          <a:p>
            <a:pPr lvl="0"/>
            <a:r>
              <a:rPr lang="fr-CA" noProof="0"/>
              <a:t>Click to edit Master text styles</a:t>
            </a:r>
          </a:p>
          <a:p>
            <a:pPr lvl="1"/>
            <a:r>
              <a:rPr lang="fr-CA" noProof="0"/>
              <a:t>Second level</a:t>
            </a:r>
          </a:p>
          <a:p>
            <a:pPr lvl="3"/>
            <a:r>
              <a:rPr lang="fr-CA" noProof="0"/>
              <a:t>Third level</a:t>
            </a:r>
          </a:p>
          <a:p>
            <a:pPr lvl="4"/>
            <a:r>
              <a:rPr lang="fr-CA" noProof="0"/>
              <a:t>Fourth level</a:t>
            </a:r>
          </a:p>
        </p:txBody>
      </p:sp>
      <p:sp>
        <p:nvSpPr>
          <p:cNvPr id="40" name="Content Placeholder 37"/>
          <p:cNvSpPr>
            <a:spLocks noGrp="1"/>
          </p:cNvSpPr>
          <p:nvPr>
            <p:ph sz="quarter" idx="17" hasCustomPrompt="1"/>
          </p:nvPr>
        </p:nvSpPr>
        <p:spPr>
          <a:xfrm>
            <a:off x="2697480" y="2103120"/>
            <a:ext cx="6096000" cy="4023360"/>
          </a:xfrm>
        </p:spPr>
        <p:txBody>
          <a:bodyPr/>
          <a:lstStyle>
            <a:lvl2pPr>
              <a:defRPr>
                <a:solidFill>
                  <a:schemeClr val="accent1"/>
                </a:solidFill>
              </a:defRPr>
            </a:lvl2pPr>
            <a:lvl3pPr>
              <a:defRPr>
                <a:solidFill>
                  <a:schemeClr val="accent1"/>
                </a:solidFill>
              </a:defRPr>
            </a:lvl3pPr>
            <a:lvl4pPr>
              <a:defRPr>
                <a:solidFill>
                  <a:schemeClr val="accent1"/>
                </a:solidFill>
              </a:defRPr>
            </a:lvl4pPr>
            <a:lvl5pPr marL="346075" indent="-176213">
              <a:buFont typeface="Arial" panose="020B0604020202020204" pitchFamily="34" charset="0"/>
              <a:buChar char="−"/>
              <a:defRPr>
                <a:solidFill>
                  <a:schemeClr val="accent1"/>
                </a:solidFill>
              </a:defRPr>
            </a:lvl5pPr>
          </a:lstStyle>
          <a:p>
            <a:pPr lvl="0"/>
            <a:r>
              <a:rPr lang="fr-CA" noProof="0"/>
              <a:t>Click to edit Master text styles</a:t>
            </a:r>
          </a:p>
          <a:p>
            <a:pPr lvl="1"/>
            <a:r>
              <a:rPr lang="fr-CA" noProof="0"/>
              <a:t>Second level</a:t>
            </a:r>
          </a:p>
          <a:p>
            <a:pPr lvl="3"/>
            <a:r>
              <a:rPr lang="fr-CA" noProof="0"/>
              <a:t>Third level</a:t>
            </a:r>
          </a:p>
          <a:p>
            <a:pPr lvl="4"/>
            <a:r>
              <a:rPr lang="fr-CA" noProof="0"/>
              <a:t>Fourth level</a:t>
            </a:r>
          </a:p>
        </p:txBody>
      </p:sp>
      <p:sp>
        <p:nvSpPr>
          <p:cNvPr id="34" name="Text Placeholder 2"/>
          <p:cNvSpPr>
            <a:spLocks noGrp="1"/>
          </p:cNvSpPr>
          <p:nvPr>
            <p:ph type="body" idx="28" hasCustomPrompt="1"/>
          </p:nvPr>
        </p:nvSpPr>
        <p:spPr>
          <a:xfrm>
            <a:off x="685800" y="365760"/>
            <a:ext cx="7543800" cy="365760"/>
          </a:xfrm>
        </p:spPr>
        <p:txBody>
          <a:bodyPr tIns="45720" anchor="b" anchorCtr="0"/>
          <a:lstStyle>
            <a:lvl1pPr marL="0" indent="0">
              <a:lnSpc>
                <a:spcPct val="85000"/>
              </a:lnSpc>
              <a:spcBef>
                <a:spcPts val="0"/>
              </a:spcBef>
              <a:spcAft>
                <a:spcPts val="0"/>
              </a:spcAft>
              <a:buNone/>
              <a:defRPr sz="1600" b="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noProof="0"/>
              <a:t>click to edit master text styles</a:t>
            </a:r>
          </a:p>
        </p:txBody>
      </p:sp>
      <p:sp>
        <p:nvSpPr>
          <p:cNvPr id="8" name="Text Placeholder 10"/>
          <p:cNvSpPr>
            <a:spLocks noGrp="1"/>
          </p:cNvSpPr>
          <p:nvPr>
            <p:ph type="body" sz="quarter" idx="14" hasCustomPrompt="1"/>
          </p:nvPr>
        </p:nvSpPr>
        <p:spPr>
          <a:xfrm>
            <a:off x="685800" y="6467446"/>
            <a:ext cx="3657600" cy="267621"/>
          </a:xfrm>
        </p:spPr>
        <p:txBody>
          <a:bodyPr wrap="square" anchor="b">
            <a:noAutofit/>
          </a:bodyPr>
          <a:lstStyle>
            <a:lvl1pPr>
              <a:defRPr sz="800" baseline="0">
                <a:solidFill>
                  <a:schemeClr val="accent1"/>
                </a:solidFill>
                <a:latin typeface="+mn-lt"/>
              </a:defRPr>
            </a:lvl1pPr>
          </a:lstStyle>
          <a:p>
            <a:pPr lvl="0"/>
            <a:r>
              <a:rPr lang="fr-CA" noProof="0"/>
              <a:t>Cliquez pour mettre votre source</a:t>
            </a:r>
          </a:p>
        </p:txBody>
      </p:sp>
    </p:spTree>
    <p:extLst>
      <p:ext uri="{BB962C8B-B14F-4D97-AF65-F5344CB8AC3E}">
        <p14:creationId xmlns:p14="http://schemas.microsoft.com/office/powerpoint/2010/main" val="3676087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 Lef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731520"/>
            <a:ext cx="7543800" cy="914400"/>
          </a:xfrm>
        </p:spPr>
        <p:txBody>
          <a:bodyPr/>
          <a:lstStyle>
            <a:lvl1pPr>
              <a:defRPr/>
            </a:lvl1pPr>
          </a:lstStyle>
          <a:p>
            <a:r>
              <a:rPr lang="fr-CA" noProof="0"/>
              <a:t>click to edit master title style</a:t>
            </a:r>
          </a:p>
        </p:txBody>
      </p:sp>
      <p:sp>
        <p:nvSpPr>
          <p:cNvPr id="38" name="Content Placeholder 37"/>
          <p:cNvSpPr>
            <a:spLocks noGrp="1"/>
          </p:cNvSpPr>
          <p:nvPr>
            <p:ph sz="quarter" idx="15" hasCustomPrompt="1"/>
          </p:nvPr>
        </p:nvSpPr>
        <p:spPr>
          <a:xfrm>
            <a:off x="685800" y="2093720"/>
            <a:ext cx="1828800" cy="4032760"/>
          </a:xfrm>
        </p:spPr>
        <p:txBody>
          <a:bodyPr/>
          <a:lstStyle>
            <a:lvl1pPr>
              <a:defRPr>
                <a:solidFill>
                  <a:schemeClr val="tx1"/>
                </a:solidFill>
              </a:defRPr>
            </a:lvl1pPr>
            <a:lvl2pPr>
              <a:defRPr>
                <a:solidFill>
                  <a:schemeClr val="tx1"/>
                </a:solidFill>
              </a:defRPr>
            </a:lvl2pPr>
            <a:lvl3pPr>
              <a:defRPr>
                <a:solidFill>
                  <a:schemeClr val="tx1"/>
                </a:solidFill>
              </a:defRPr>
            </a:lvl3pPr>
            <a:lvl4pPr marL="342900" indent="-169863">
              <a:defRPr>
                <a:solidFill>
                  <a:schemeClr val="tx1"/>
                </a:solidFill>
              </a:defRPr>
            </a:lvl4pPr>
            <a:lvl5pPr marL="514350" indent="-176213">
              <a:buFont typeface="Arial" panose="020B0604020202020204" pitchFamily="34" charset="0"/>
              <a:buChar char="−"/>
              <a:defRPr>
                <a:solidFill>
                  <a:schemeClr val="tx1"/>
                </a:solidFill>
              </a:defRPr>
            </a:lvl5pPr>
          </a:lstStyle>
          <a:p>
            <a:pPr lvl="0"/>
            <a:r>
              <a:rPr lang="fr-CA" noProof="0"/>
              <a:t>Click to edit Master text styles</a:t>
            </a:r>
          </a:p>
          <a:p>
            <a:pPr lvl="1"/>
            <a:r>
              <a:rPr lang="fr-CA" noProof="0"/>
              <a:t>Second level</a:t>
            </a:r>
          </a:p>
          <a:p>
            <a:pPr lvl="3"/>
            <a:r>
              <a:rPr lang="fr-CA" noProof="0"/>
              <a:t>Third level</a:t>
            </a:r>
          </a:p>
          <a:p>
            <a:pPr lvl="4"/>
            <a:r>
              <a:rPr lang="fr-CA" noProof="0"/>
              <a:t>Fourth level</a:t>
            </a:r>
          </a:p>
        </p:txBody>
      </p:sp>
      <p:sp>
        <p:nvSpPr>
          <p:cNvPr id="41" name="Text Placeholder 2"/>
          <p:cNvSpPr>
            <a:spLocks noGrp="1"/>
          </p:cNvSpPr>
          <p:nvPr>
            <p:ph type="body" idx="28" hasCustomPrompt="1"/>
          </p:nvPr>
        </p:nvSpPr>
        <p:spPr>
          <a:xfrm>
            <a:off x="685800" y="365760"/>
            <a:ext cx="7543800" cy="365760"/>
          </a:xfrm>
        </p:spPr>
        <p:txBody>
          <a:bodyPr anchor="b" anchorCtr="0"/>
          <a:lstStyle>
            <a:lvl1pPr marL="0" indent="0">
              <a:lnSpc>
                <a:spcPct val="85000"/>
              </a:lnSpc>
              <a:spcBef>
                <a:spcPts val="0"/>
              </a:spcBef>
              <a:spcAft>
                <a:spcPts val="0"/>
              </a:spcAft>
              <a:buNone/>
              <a:defRPr sz="1600" b="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noProof="0"/>
              <a:t>click to edit master text styles</a:t>
            </a:r>
          </a:p>
        </p:txBody>
      </p:sp>
      <p:sp>
        <p:nvSpPr>
          <p:cNvPr id="11" name="Text Placeholder 10"/>
          <p:cNvSpPr>
            <a:spLocks noGrp="1"/>
          </p:cNvSpPr>
          <p:nvPr>
            <p:ph type="body" sz="quarter" idx="14" hasCustomPrompt="1"/>
          </p:nvPr>
        </p:nvSpPr>
        <p:spPr>
          <a:xfrm>
            <a:off x="685800" y="6463617"/>
            <a:ext cx="3657600" cy="267621"/>
          </a:xfrm>
        </p:spPr>
        <p:txBody>
          <a:bodyPr wrap="square" anchor="b">
            <a:noAutofit/>
          </a:bodyPr>
          <a:lstStyle>
            <a:lvl1pPr>
              <a:defRPr sz="800" baseline="0">
                <a:solidFill>
                  <a:schemeClr val="accent1"/>
                </a:solidFill>
                <a:latin typeface="+mn-lt"/>
              </a:defRPr>
            </a:lvl1pPr>
          </a:lstStyle>
          <a:p>
            <a:pPr lvl="0"/>
            <a:r>
              <a:rPr lang="fr-CA" noProof="0"/>
              <a:t>Cliquez pour mettre votre source</a:t>
            </a:r>
          </a:p>
        </p:txBody>
      </p:sp>
    </p:spTree>
    <p:extLst>
      <p:ext uri="{BB962C8B-B14F-4D97-AF65-F5344CB8AC3E}">
        <p14:creationId xmlns:p14="http://schemas.microsoft.com/office/powerpoint/2010/main" val="17806891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Back Cover Arrow">
    <p:spTree>
      <p:nvGrpSpPr>
        <p:cNvPr id="1" name=""/>
        <p:cNvGrpSpPr/>
        <p:nvPr/>
      </p:nvGrpSpPr>
      <p:grpSpPr>
        <a:xfrm>
          <a:off x="0" y="0"/>
          <a:ext cx="0" cy="0"/>
          <a:chOff x="0" y="0"/>
          <a:chExt cx="0" cy="0"/>
        </a:xfrm>
      </p:grpSpPr>
      <p:sp>
        <p:nvSpPr>
          <p:cNvPr id="16" name="Freeform 5"/>
          <p:cNvSpPr>
            <a:spLocks/>
          </p:cNvSpPr>
          <p:nvPr userDrawn="1"/>
        </p:nvSpPr>
        <p:spPr bwMode="auto">
          <a:xfrm>
            <a:off x="0" y="0"/>
            <a:ext cx="4622800" cy="6858000"/>
          </a:xfrm>
          <a:custGeom>
            <a:avLst/>
            <a:gdLst>
              <a:gd name="T0" fmla="*/ 1941 w 1941"/>
              <a:gd name="T1" fmla="*/ 814 h 2880"/>
              <a:gd name="T2" fmla="*/ 1758 w 1941"/>
              <a:gd name="T3" fmla="*/ 535 h 2880"/>
              <a:gd name="T4" fmla="*/ 609 w 1941"/>
              <a:gd name="T5" fmla="*/ 0 h 2880"/>
              <a:gd name="T6" fmla="*/ 0 w 1941"/>
              <a:gd name="T7" fmla="*/ 0 h 2880"/>
              <a:gd name="T8" fmla="*/ 0 w 1941"/>
              <a:gd name="T9" fmla="*/ 2880 h 2880"/>
              <a:gd name="T10" fmla="*/ 0 w 1941"/>
              <a:gd name="T11" fmla="*/ 2880 h 2880"/>
              <a:gd name="T12" fmla="*/ 1847 w 1941"/>
              <a:gd name="T13" fmla="*/ 1033 h 2880"/>
              <a:gd name="T14" fmla="*/ 1941 w 1941"/>
              <a:gd name="T15" fmla="*/ 814 h 28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41" h="2880">
                <a:moveTo>
                  <a:pt x="1941" y="814"/>
                </a:moveTo>
                <a:cubicBezTo>
                  <a:pt x="1941" y="689"/>
                  <a:pt x="1864" y="585"/>
                  <a:pt x="1758" y="535"/>
                </a:cubicBezTo>
                <a:cubicBezTo>
                  <a:pt x="609" y="0"/>
                  <a:pt x="609" y="0"/>
                  <a:pt x="609" y="0"/>
                </a:cubicBezTo>
                <a:cubicBezTo>
                  <a:pt x="0" y="0"/>
                  <a:pt x="0" y="0"/>
                  <a:pt x="0" y="0"/>
                </a:cubicBezTo>
                <a:cubicBezTo>
                  <a:pt x="0" y="2880"/>
                  <a:pt x="0" y="2880"/>
                  <a:pt x="0" y="2880"/>
                </a:cubicBezTo>
                <a:cubicBezTo>
                  <a:pt x="0" y="2880"/>
                  <a:pt x="0" y="2880"/>
                  <a:pt x="0" y="2880"/>
                </a:cubicBezTo>
                <a:cubicBezTo>
                  <a:pt x="1847" y="1033"/>
                  <a:pt x="1847" y="1033"/>
                  <a:pt x="1847" y="1033"/>
                </a:cubicBezTo>
                <a:cubicBezTo>
                  <a:pt x="1903" y="977"/>
                  <a:pt x="1941" y="900"/>
                  <a:pt x="1941" y="814"/>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CA" noProof="0"/>
          </a:p>
        </p:txBody>
      </p:sp>
      <p:sp>
        <p:nvSpPr>
          <p:cNvPr id="17" name="Freeform 9"/>
          <p:cNvSpPr>
            <a:spLocks/>
          </p:cNvSpPr>
          <p:nvPr userDrawn="1"/>
        </p:nvSpPr>
        <p:spPr bwMode="auto">
          <a:xfrm>
            <a:off x="6388100" y="5229807"/>
            <a:ext cx="2232026" cy="1628193"/>
          </a:xfrm>
          <a:custGeom>
            <a:avLst/>
            <a:gdLst>
              <a:gd name="T0" fmla="*/ 781 w 966"/>
              <a:gd name="T1" fmla="*/ 0 h 705"/>
              <a:gd name="T2" fmla="*/ 651 w 966"/>
              <a:gd name="T3" fmla="*/ 55 h 705"/>
              <a:gd name="T4" fmla="*/ 0 w 966"/>
              <a:gd name="T5" fmla="*/ 705 h 705"/>
              <a:gd name="T6" fmla="*/ 966 w 966"/>
              <a:gd name="T7" fmla="*/ 705 h 705"/>
              <a:gd name="T8" fmla="*/ 966 w 966"/>
              <a:gd name="T9" fmla="*/ 185 h 705"/>
              <a:gd name="T10" fmla="*/ 781 w 966"/>
              <a:gd name="T11" fmla="*/ 0 h 705"/>
            </a:gdLst>
            <a:ahLst/>
            <a:cxnLst>
              <a:cxn ang="0">
                <a:pos x="T0" y="T1"/>
              </a:cxn>
              <a:cxn ang="0">
                <a:pos x="T2" y="T3"/>
              </a:cxn>
              <a:cxn ang="0">
                <a:pos x="T4" y="T5"/>
              </a:cxn>
              <a:cxn ang="0">
                <a:pos x="T6" y="T7"/>
              </a:cxn>
              <a:cxn ang="0">
                <a:pos x="T8" y="T9"/>
              </a:cxn>
              <a:cxn ang="0">
                <a:pos x="T10" y="T11"/>
              </a:cxn>
            </a:cxnLst>
            <a:rect l="0" t="0" r="r" b="b"/>
            <a:pathLst>
              <a:path w="966" h="705">
                <a:moveTo>
                  <a:pt x="781" y="0"/>
                </a:moveTo>
                <a:cubicBezTo>
                  <a:pt x="730" y="0"/>
                  <a:pt x="684" y="21"/>
                  <a:pt x="651" y="55"/>
                </a:cubicBezTo>
                <a:cubicBezTo>
                  <a:pt x="0" y="705"/>
                  <a:pt x="0" y="705"/>
                  <a:pt x="0" y="705"/>
                </a:cubicBezTo>
                <a:cubicBezTo>
                  <a:pt x="966" y="705"/>
                  <a:pt x="966" y="705"/>
                  <a:pt x="966" y="705"/>
                </a:cubicBezTo>
                <a:cubicBezTo>
                  <a:pt x="966" y="185"/>
                  <a:pt x="966" y="185"/>
                  <a:pt x="966" y="185"/>
                </a:cubicBezTo>
                <a:cubicBezTo>
                  <a:pt x="966" y="83"/>
                  <a:pt x="883" y="0"/>
                  <a:pt x="781" y="0"/>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CA" noProof="0"/>
          </a:p>
        </p:txBody>
      </p:sp>
      <p:sp>
        <p:nvSpPr>
          <p:cNvPr id="2" name="Title 1"/>
          <p:cNvSpPr>
            <a:spLocks noGrp="1"/>
          </p:cNvSpPr>
          <p:nvPr userDrawn="1">
            <p:ph type="ctrTitle" hasCustomPrompt="1"/>
          </p:nvPr>
        </p:nvSpPr>
        <p:spPr>
          <a:xfrm>
            <a:off x="4572000" y="2201675"/>
            <a:ext cx="4056063" cy="1416538"/>
          </a:xfrm>
        </p:spPr>
        <p:txBody>
          <a:bodyPr lIns="0" tIns="0" rIns="0" bIns="0" anchor="b">
            <a:noAutofit/>
          </a:bodyPr>
          <a:lstStyle>
            <a:lvl1pPr algn="l">
              <a:defRPr sz="3600" b="1">
                <a:solidFill>
                  <a:schemeClr val="accent1"/>
                </a:solidFill>
              </a:defRPr>
            </a:lvl1pPr>
          </a:lstStyle>
          <a:p>
            <a:r>
              <a:rPr lang="fr-CA" noProof="0"/>
              <a:t>Merci.</a:t>
            </a:r>
          </a:p>
        </p:txBody>
      </p:sp>
      <p:sp>
        <p:nvSpPr>
          <p:cNvPr id="3" name="Subtitle 2"/>
          <p:cNvSpPr>
            <a:spLocks noGrp="1"/>
          </p:cNvSpPr>
          <p:nvPr userDrawn="1">
            <p:ph type="subTitle" idx="1" hasCustomPrompt="1"/>
          </p:nvPr>
        </p:nvSpPr>
        <p:spPr>
          <a:xfrm>
            <a:off x="4572000" y="3772363"/>
            <a:ext cx="4056063" cy="1933190"/>
          </a:xfrm>
        </p:spPr>
        <p:txBody>
          <a:bodyPr lIns="0" tIns="0" rIns="0" bIns="0">
            <a:noAutofit/>
          </a:bodyPr>
          <a:lstStyle>
            <a:lvl1pPr marL="0" indent="0" algn="l">
              <a:lnSpc>
                <a:spcPct val="120000"/>
              </a:lnSpc>
              <a:spcBef>
                <a:spcPts val="0"/>
              </a:spcBef>
              <a:spcAft>
                <a:spcPts val="0"/>
              </a:spcAft>
              <a:buNone/>
              <a:defRPr sz="18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sz="2000" b="1" noProof="0"/>
              <a:t>Ajoutez le nom ici</a:t>
            </a:r>
          </a:p>
          <a:p>
            <a:r>
              <a:rPr lang="fr-CA" noProof="0"/>
              <a:t>Ajoutez le titre ici</a:t>
            </a:r>
          </a:p>
          <a:p>
            <a:r>
              <a:rPr lang="fr-CA" noProof="0"/>
              <a:t>Ajoutez le nom du centre d’affaires ici Ajoutez le numéro the téléphone ici</a:t>
            </a:r>
            <a:br>
              <a:rPr lang="fr-CA" noProof="0"/>
            </a:br>
            <a:r>
              <a:rPr lang="fr-CA" noProof="0"/>
              <a:t>Ajoutez le courriel ici</a:t>
            </a:r>
          </a:p>
        </p:txBody>
      </p:sp>
      <p:grpSp>
        <p:nvGrpSpPr>
          <p:cNvPr id="6" name="Group 5"/>
          <p:cNvGrpSpPr/>
          <p:nvPr userDrawn="1"/>
        </p:nvGrpSpPr>
        <p:grpSpPr>
          <a:xfrm>
            <a:off x="7715251" y="357188"/>
            <a:ext cx="1076325" cy="566737"/>
            <a:chOff x="7715251" y="357188"/>
            <a:chExt cx="1076325" cy="566737"/>
          </a:xfrm>
        </p:grpSpPr>
        <p:grpSp>
          <p:nvGrpSpPr>
            <p:cNvPr id="7" name="Group 6"/>
            <p:cNvGrpSpPr/>
            <p:nvPr userDrawn="1"/>
          </p:nvGrpSpPr>
          <p:grpSpPr>
            <a:xfrm>
              <a:off x="7715251" y="561975"/>
              <a:ext cx="782638" cy="361950"/>
              <a:chOff x="7715251" y="561975"/>
              <a:chExt cx="782638" cy="361950"/>
            </a:xfrm>
          </p:grpSpPr>
          <p:sp>
            <p:nvSpPr>
              <p:cNvPr id="11" name="Freeform 11"/>
              <p:cNvSpPr>
                <a:spLocks noEditPoints="1"/>
              </p:cNvSpPr>
              <p:nvPr userDrawn="1"/>
            </p:nvSpPr>
            <p:spPr bwMode="auto">
              <a:xfrm>
                <a:off x="7715251" y="561975"/>
                <a:ext cx="260350" cy="361950"/>
              </a:xfrm>
              <a:custGeom>
                <a:avLst/>
                <a:gdLst>
                  <a:gd name="T0" fmla="*/ 87 w 176"/>
                  <a:gd name="T1" fmla="*/ 200 h 244"/>
                  <a:gd name="T2" fmla="*/ 126 w 176"/>
                  <a:gd name="T3" fmla="*/ 156 h 244"/>
                  <a:gd name="T4" fmla="*/ 87 w 176"/>
                  <a:gd name="T5" fmla="*/ 112 h 244"/>
                  <a:gd name="T6" fmla="*/ 48 w 176"/>
                  <a:gd name="T7" fmla="*/ 156 h 244"/>
                  <a:gd name="T8" fmla="*/ 87 w 176"/>
                  <a:gd name="T9" fmla="*/ 200 h 244"/>
                  <a:gd name="T10" fmla="*/ 92 w 176"/>
                  <a:gd name="T11" fmla="*/ 244 h 244"/>
                  <a:gd name="T12" fmla="*/ 53 w 176"/>
                  <a:gd name="T13" fmla="*/ 232 h 244"/>
                  <a:gd name="T14" fmla="*/ 49 w 176"/>
                  <a:gd name="T15" fmla="*/ 234 h 244"/>
                  <a:gd name="T16" fmla="*/ 48 w 176"/>
                  <a:gd name="T17" fmla="*/ 241 h 244"/>
                  <a:gd name="T18" fmla="*/ 0 w 176"/>
                  <a:gd name="T19" fmla="*/ 241 h 244"/>
                  <a:gd name="T20" fmla="*/ 0 w 176"/>
                  <a:gd name="T21" fmla="*/ 0 h 244"/>
                  <a:gd name="T22" fmla="*/ 49 w 176"/>
                  <a:gd name="T23" fmla="*/ 0 h 244"/>
                  <a:gd name="T24" fmla="*/ 49 w 176"/>
                  <a:gd name="T25" fmla="*/ 77 h 244"/>
                  <a:gd name="T26" fmla="*/ 53 w 176"/>
                  <a:gd name="T27" fmla="*/ 79 h 244"/>
                  <a:gd name="T28" fmla="*/ 92 w 176"/>
                  <a:gd name="T29" fmla="*/ 68 h 244"/>
                  <a:gd name="T30" fmla="*/ 176 w 176"/>
                  <a:gd name="T31" fmla="*/ 156 h 244"/>
                  <a:gd name="T32" fmla="*/ 92 w 176"/>
                  <a:gd name="T33"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6" h="244">
                    <a:moveTo>
                      <a:pt x="87" y="200"/>
                    </a:moveTo>
                    <a:cubicBezTo>
                      <a:pt x="109" y="200"/>
                      <a:pt x="126" y="182"/>
                      <a:pt x="126" y="156"/>
                    </a:cubicBezTo>
                    <a:cubicBezTo>
                      <a:pt x="126" y="130"/>
                      <a:pt x="109" y="112"/>
                      <a:pt x="87" y="112"/>
                    </a:cubicBezTo>
                    <a:cubicBezTo>
                      <a:pt x="65" y="112"/>
                      <a:pt x="48" y="130"/>
                      <a:pt x="48" y="156"/>
                    </a:cubicBezTo>
                    <a:cubicBezTo>
                      <a:pt x="48" y="182"/>
                      <a:pt x="65" y="200"/>
                      <a:pt x="87" y="200"/>
                    </a:cubicBezTo>
                    <a:moveTo>
                      <a:pt x="92" y="244"/>
                    </a:moveTo>
                    <a:cubicBezTo>
                      <a:pt x="76" y="244"/>
                      <a:pt x="62" y="239"/>
                      <a:pt x="53" y="232"/>
                    </a:cubicBezTo>
                    <a:cubicBezTo>
                      <a:pt x="51" y="231"/>
                      <a:pt x="49" y="232"/>
                      <a:pt x="49" y="234"/>
                    </a:cubicBezTo>
                    <a:cubicBezTo>
                      <a:pt x="48" y="241"/>
                      <a:pt x="48" y="241"/>
                      <a:pt x="48" y="241"/>
                    </a:cubicBezTo>
                    <a:cubicBezTo>
                      <a:pt x="0" y="241"/>
                      <a:pt x="0" y="241"/>
                      <a:pt x="0" y="241"/>
                    </a:cubicBezTo>
                    <a:cubicBezTo>
                      <a:pt x="0" y="0"/>
                      <a:pt x="0" y="0"/>
                      <a:pt x="0" y="0"/>
                    </a:cubicBezTo>
                    <a:cubicBezTo>
                      <a:pt x="49" y="0"/>
                      <a:pt x="49" y="0"/>
                      <a:pt x="49" y="0"/>
                    </a:cubicBezTo>
                    <a:cubicBezTo>
                      <a:pt x="49" y="77"/>
                      <a:pt x="49" y="77"/>
                      <a:pt x="49" y="77"/>
                    </a:cubicBezTo>
                    <a:cubicBezTo>
                      <a:pt x="49" y="79"/>
                      <a:pt x="51" y="81"/>
                      <a:pt x="53" y="79"/>
                    </a:cubicBezTo>
                    <a:cubicBezTo>
                      <a:pt x="62" y="73"/>
                      <a:pt x="75" y="68"/>
                      <a:pt x="92" y="68"/>
                    </a:cubicBezTo>
                    <a:cubicBezTo>
                      <a:pt x="138" y="68"/>
                      <a:pt x="176" y="103"/>
                      <a:pt x="176" y="156"/>
                    </a:cubicBezTo>
                    <a:cubicBezTo>
                      <a:pt x="176" y="211"/>
                      <a:pt x="138" y="244"/>
                      <a:pt x="92" y="244"/>
                    </a:cubicBezTo>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noProof="0"/>
              </a:p>
            </p:txBody>
          </p:sp>
          <p:sp>
            <p:nvSpPr>
              <p:cNvPr id="12" name="Freeform 12"/>
              <p:cNvSpPr>
                <a:spLocks noEditPoints="1"/>
              </p:cNvSpPr>
              <p:nvPr userDrawn="1"/>
            </p:nvSpPr>
            <p:spPr bwMode="auto">
              <a:xfrm>
                <a:off x="7986713" y="561975"/>
                <a:ext cx="261938" cy="361950"/>
              </a:xfrm>
              <a:custGeom>
                <a:avLst/>
                <a:gdLst>
                  <a:gd name="T0" fmla="*/ 89 w 177"/>
                  <a:gd name="T1" fmla="*/ 200 h 244"/>
                  <a:gd name="T2" fmla="*/ 128 w 177"/>
                  <a:gd name="T3" fmla="*/ 156 h 244"/>
                  <a:gd name="T4" fmla="*/ 89 w 177"/>
                  <a:gd name="T5" fmla="*/ 112 h 244"/>
                  <a:gd name="T6" fmla="*/ 50 w 177"/>
                  <a:gd name="T7" fmla="*/ 156 h 244"/>
                  <a:gd name="T8" fmla="*/ 89 w 177"/>
                  <a:gd name="T9" fmla="*/ 200 h 244"/>
                  <a:gd name="T10" fmla="*/ 84 w 177"/>
                  <a:gd name="T11" fmla="*/ 244 h 244"/>
                  <a:gd name="T12" fmla="*/ 0 w 177"/>
                  <a:gd name="T13" fmla="*/ 156 h 244"/>
                  <a:gd name="T14" fmla="*/ 84 w 177"/>
                  <a:gd name="T15" fmla="*/ 68 h 244"/>
                  <a:gd name="T16" fmla="*/ 123 w 177"/>
                  <a:gd name="T17" fmla="*/ 79 h 244"/>
                  <a:gd name="T18" fmla="*/ 128 w 177"/>
                  <a:gd name="T19" fmla="*/ 77 h 244"/>
                  <a:gd name="T20" fmla="*/ 128 w 177"/>
                  <a:gd name="T21" fmla="*/ 0 h 244"/>
                  <a:gd name="T22" fmla="*/ 177 w 177"/>
                  <a:gd name="T23" fmla="*/ 0 h 244"/>
                  <a:gd name="T24" fmla="*/ 177 w 177"/>
                  <a:gd name="T25" fmla="*/ 241 h 244"/>
                  <a:gd name="T26" fmla="*/ 128 w 177"/>
                  <a:gd name="T27" fmla="*/ 241 h 244"/>
                  <a:gd name="T28" fmla="*/ 128 w 177"/>
                  <a:gd name="T29" fmla="*/ 234 h 244"/>
                  <a:gd name="T30" fmla="*/ 123 w 177"/>
                  <a:gd name="T31" fmla="*/ 232 h 244"/>
                  <a:gd name="T32" fmla="*/ 84 w 177"/>
                  <a:gd name="T33"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 h="244">
                    <a:moveTo>
                      <a:pt x="89" y="200"/>
                    </a:moveTo>
                    <a:cubicBezTo>
                      <a:pt x="112" y="200"/>
                      <a:pt x="128" y="182"/>
                      <a:pt x="128" y="156"/>
                    </a:cubicBezTo>
                    <a:cubicBezTo>
                      <a:pt x="128" y="130"/>
                      <a:pt x="112" y="112"/>
                      <a:pt x="89" y="112"/>
                    </a:cubicBezTo>
                    <a:cubicBezTo>
                      <a:pt x="67" y="112"/>
                      <a:pt x="50" y="130"/>
                      <a:pt x="50" y="156"/>
                    </a:cubicBezTo>
                    <a:cubicBezTo>
                      <a:pt x="50" y="182"/>
                      <a:pt x="67" y="200"/>
                      <a:pt x="89" y="200"/>
                    </a:cubicBezTo>
                    <a:moveTo>
                      <a:pt x="84" y="244"/>
                    </a:moveTo>
                    <a:cubicBezTo>
                      <a:pt x="38" y="244"/>
                      <a:pt x="0" y="211"/>
                      <a:pt x="0" y="156"/>
                    </a:cubicBezTo>
                    <a:cubicBezTo>
                      <a:pt x="0" y="103"/>
                      <a:pt x="38" y="68"/>
                      <a:pt x="84" y="68"/>
                    </a:cubicBezTo>
                    <a:cubicBezTo>
                      <a:pt x="101" y="68"/>
                      <a:pt x="114" y="73"/>
                      <a:pt x="123" y="79"/>
                    </a:cubicBezTo>
                    <a:cubicBezTo>
                      <a:pt x="125" y="81"/>
                      <a:pt x="128" y="79"/>
                      <a:pt x="128" y="77"/>
                    </a:cubicBezTo>
                    <a:cubicBezTo>
                      <a:pt x="128" y="0"/>
                      <a:pt x="128" y="0"/>
                      <a:pt x="128" y="0"/>
                    </a:cubicBezTo>
                    <a:cubicBezTo>
                      <a:pt x="177" y="0"/>
                      <a:pt x="177" y="0"/>
                      <a:pt x="177" y="0"/>
                    </a:cubicBezTo>
                    <a:cubicBezTo>
                      <a:pt x="177" y="241"/>
                      <a:pt x="177" y="241"/>
                      <a:pt x="177" y="241"/>
                    </a:cubicBezTo>
                    <a:cubicBezTo>
                      <a:pt x="128" y="241"/>
                      <a:pt x="128" y="241"/>
                      <a:pt x="128" y="241"/>
                    </a:cubicBezTo>
                    <a:cubicBezTo>
                      <a:pt x="128" y="234"/>
                      <a:pt x="128" y="234"/>
                      <a:pt x="128" y="234"/>
                    </a:cubicBezTo>
                    <a:cubicBezTo>
                      <a:pt x="128" y="232"/>
                      <a:pt x="125" y="231"/>
                      <a:pt x="123" y="232"/>
                    </a:cubicBezTo>
                    <a:cubicBezTo>
                      <a:pt x="114" y="239"/>
                      <a:pt x="101" y="244"/>
                      <a:pt x="84" y="244"/>
                    </a:cubicBezTo>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noProof="0"/>
              </a:p>
            </p:txBody>
          </p:sp>
          <p:sp>
            <p:nvSpPr>
              <p:cNvPr id="13" name="Freeform 13"/>
              <p:cNvSpPr>
                <a:spLocks/>
              </p:cNvSpPr>
              <p:nvPr userDrawn="1"/>
            </p:nvSpPr>
            <p:spPr bwMode="auto">
              <a:xfrm>
                <a:off x="8258176" y="663575"/>
                <a:ext cx="239713" cy="260350"/>
              </a:xfrm>
              <a:custGeom>
                <a:avLst/>
                <a:gdLst>
                  <a:gd name="T0" fmla="*/ 130 w 162"/>
                  <a:gd name="T1" fmla="*/ 109 h 176"/>
                  <a:gd name="T2" fmla="*/ 90 w 162"/>
                  <a:gd name="T3" fmla="*/ 131 h 176"/>
                  <a:gd name="T4" fmla="*/ 49 w 162"/>
                  <a:gd name="T5" fmla="*/ 88 h 176"/>
                  <a:gd name="T6" fmla="*/ 90 w 162"/>
                  <a:gd name="T7" fmla="*/ 46 h 176"/>
                  <a:gd name="T8" fmla="*/ 126 w 162"/>
                  <a:gd name="T9" fmla="*/ 66 h 176"/>
                  <a:gd name="T10" fmla="*/ 159 w 162"/>
                  <a:gd name="T11" fmla="*/ 33 h 176"/>
                  <a:gd name="T12" fmla="*/ 89 w 162"/>
                  <a:gd name="T13" fmla="*/ 0 h 176"/>
                  <a:gd name="T14" fmla="*/ 0 w 162"/>
                  <a:gd name="T15" fmla="*/ 88 h 176"/>
                  <a:gd name="T16" fmla="*/ 89 w 162"/>
                  <a:gd name="T17" fmla="*/ 176 h 176"/>
                  <a:gd name="T18" fmla="*/ 162 w 162"/>
                  <a:gd name="T19" fmla="*/ 141 h 176"/>
                  <a:gd name="T20" fmla="*/ 130 w 162"/>
                  <a:gd name="T21" fmla="*/ 10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2" h="176">
                    <a:moveTo>
                      <a:pt x="130" y="109"/>
                    </a:moveTo>
                    <a:cubicBezTo>
                      <a:pt x="119" y="122"/>
                      <a:pt x="107" y="131"/>
                      <a:pt x="90" y="131"/>
                    </a:cubicBezTo>
                    <a:cubicBezTo>
                      <a:pt x="67" y="131"/>
                      <a:pt x="49" y="113"/>
                      <a:pt x="49" y="88"/>
                    </a:cubicBezTo>
                    <a:cubicBezTo>
                      <a:pt x="49" y="64"/>
                      <a:pt x="67" y="46"/>
                      <a:pt x="90" y="46"/>
                    </a:cubicBezTo>
                    <a:cubicBezTo>
                      <a:pt x="106" y="46"/>
                      <a:pt x="116" y="54"/>
                      <a:pt x="126" y="66"/>
                    </a:cubicBezTo>
                    <a:cubicBezTo>
                      <a:pt x="159" y="33"/>
                      <a:pt x="159" y="33"/>
                      <a:pt x="159" y="33"/>
                    </a:cubicBezTo>
                    <a:cubicBezTo>
                      <a:pt x="141" y="13"/>
                      <a:pt x="120" y="0"/>
                      <a:pt x="89" y="0"/>
                    </a:cubicBezTo>
                    <a:cubicBezTo>
                      <a:pt x="38" y="0"/>
                      <a:pt x="0" y="38"/>
                      <a:pt x="0" y="88"/>
                    </a:cubicBezTo>
                    <a:cubicBezTo>
                      <a:pt x="0" y="139"/>
                      <a:pt x="38" y="176"/>
                      <a:pt x="89" y="176"/>
                    </a:cubicBezTo>
                    <a:cubicBezTo>
                      <a:pt x="121" y="176"/>
                      <a:pt x="145" y="163"/>
                      <a:pt x="162" y="141"/>
                    </a:cubicBezTo>
                    <a:lnTo>
                      <a:pt x="130" y="109"/>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noProof="0"/>
              </a:p>
            </p:txBody>
          </p:sp>
        </p:grpSp>
        <p:grpSp>
          <p:nvGrpSpPr>
            <p:cNvPr id="8" name="Group 7"/>
            <p:cNvGrpSpPr/>
            <p:nvPr userDrawn="1"/>
          </p:nvGrpSpPr>
          <p:grpSpPr>
            <a:xfrm>
              <a:off x="8448676" y="357188"/>
              <a:ext cx="342900" cy="357188"/>
              <a:chOff x="8448676" y="357188"/>
              <a:chExt cx="342900" cy="357188"/>
            </a:xfrm>
          </p:grpSpPr>
          <p:sp>
            <p:nvSpPr>
              <p:cNvPr id="9" name="Freeform 9"/>
              <p:cNvSpPr>
                <a:spLocks/>
              </p:cNvSpPr>
              <p:nvPr userDrawn="1"/>
            </p:nvSpPr>
            <p:spPr bwMode="auto">
              <a:xfrm>
                <a:off x="8448676" y="357188"/>
                <a:ext cx="342900" cy="357188"/>
              </a:xfrm>
              <a:custGeom>
                <a:avLst/>
                <a:gdLst>
                  <a:gd name="T0" fmla="*/ 179 w 232"/>
                  <a:gd name="T1" fmla="*/ 129 h 241"/>
                  <a:gd name="T2" fmla="*/ 183 w 232"/>
                  <a:gd name="T3" fmla="*/ 124 h 241"/>
                  <a:gd name="T4" fmla="*/ 232 w 232"/>
                  <a:gd name="T5" fmla="*/ 101 h 241"/>
                  <a:gd name="T6" fmla="*/ 207 w 232"/>
                  <a:gd name="T7" fmla="*/ 46 h 241"/>
                  <a:gd name="T8" fmla="*/ 156 w 232"/>
                  <a:gd name="T9" fmla="*/ 70 h 241"/>
                  <a:gd name="T10" fmla="*/ 153 w 232"/>
                  <a:gd name="T11" fmla="*/ 71 h 241"/>
                  <a:gd name="T12" fmla="*/ 146 w 232"/>
                  <a:gd name="T13" fmla="*/ 64 h 241"/>
                  <a:gd name="T14" fmla="*/ 146 w 232"/>
                  <a:gd name="T15" fmla="*/ 0 h 241"/>
                  <a:gd name="T16" fmla="*/ 86 w 232"/>
                  <a:gd name="T17" fmla="*/ 0 h 241"/>
                  <a:gd name="T18" fmla="*/ 86 w 232"/>
                  <a:gd name="T19" fmla="*/ 64 h 241"/>
                  <a:gd name="T20" fmla="*/ 80 w 232"/>
                  <a:gd name="T21" fmla="*/ 71 h 241"/>
                  <a:gd name="T22" fmla="*/ 77 w 232"/>
                  <a:gd name="T23" fmla="*/ 70 h 241"/>
                  <a:gd name="T24" fmla="*/ 26 w 232"/>
                  <a:gd name="T25" fmla="*/ 46 h 241"/>
                  <a:gd name="T26" fmla="*/ 0 w 232"/>
                  <a:gd name="T27" fmla="*/ 101 h 241"/>
                  <a:gd name="T28" fmla="*/ 50 w 232"/>
                  <a:gd name="T29" fmla="*/ 124 h 241"/>
                  <a:gd name="T30" fmla="*/ 54 w 232"/>
                  <a:gd name="T31" fmla="*/ 129 h 241"/>
                  <a:gd name="T32" fmla="*/ 52 w 232"/>
                  <a:gd name="T33" fmla="*/ 134 h 241"/>
                  <a:gd name="T34" fmla="*/ 12 w 232"/>
                  <a:gd name="T35" fmla="*/ 173 h 241"/>
                  <a:gd name="T36" fmla="*/ 55 w 232"/>
                  <a:gd name="T37" fmla="*/ 216 h 241"/>
                  <a:gd name="T38" fmla="*/ 95 w 232"/>
                  <a:gd name="T39" fmla="*/ 176 h 241"/>
                  <a:gd name="T40" fmla="*/ 99 w 232"/>
                  <a:gd name="T41" fmla="*/ 174 h 241"/>
                  <a:gd name="T42" fmla="*/ 106 w 232"/>
                  <a:gd name="T43" fmla="*/ 181 h 241"/>
                  <a:gd name="T44" fmla="*/ 106 w 232"/>
                  <a:gd name="T45" fmla="*/ 241 h 241"/>
                  <a:gd name="T46" fmla="*/ 127 w 232"/>
                  <a:gd name="T47" fmla="*/ 241 h 241"/>
                  <a:gd name="T48" fmla="*/ 127 w 232"/>
                  <a:gd name="T49" fmla="*/ 181 h 241"/>
                  <a:gd name="T50" fmla="*/ 133 w 232"/>
                  <a:gd name="T51" fmla="*/ 174 h 241"/>
                  <a:gd name="T52" fmla="*/ 138 w 232"/>
                  <a:gd name="T53" fmla="*/ 176 h 241"/>
                  <a:gd name="T54" fmla="*/ 178 w 232"/>
                  <a:gd name="T55" fmla="*/ 216 h 241"/>
                  <a:gd name="T56" fmla="*/ 220 w 232"/>
                  <a:gd name="T57" fmla="*/ 173 h 241"/>
                  <a:gd name="T58" fmla="*/ 181 w 232"/>
                  <a:gd name="T59" fmla="*/ 134 h 241"/>
                  <a:gd name="T60" fmla="*/ 179 w 232"/>
                  <a:gd name="T61" fmla="*/ 129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2" h="241">
                    <a:moveTo>
                      <a:pt x="179" y="129"/>
                    </a:moveTo>
                    <a:cubicBezTo>
                      <a:pt x="179" y="127"/>
                      <a:pt x="181" y="125"/>
                      <a:pt x="183" y="124"/>
                    </a:cubicBezTo>
                    <a:cubicBezTo>
                      <a:pt x="232" y="101"/>
                      <a:pt x="232" y="101"/>
                      <a:pt x="232" y="101"/>
                    </a:cubicBezTo>
                    <a:cubicBezTo>
                      <a:pt x="207" y="46"/>
                      <a:pt x="207" y="46"/>
                      <a:pt x="207" y="46"/>
                    </a:cubicBezTo>
                    <a:cubicBezTo>
                      <a:pt x="156" y="70"/>
                      <a:pt x="156" y="70"/>
                      <a:pt x="156" y="70"/>
                    </a:cubicBezTo>
                    <a:cubicBezTo>
                      <a:pt x="155" y="70"/>
                      <a:pt x="154" y="71"/>
                      <a:pt x="153" y="71"/>
                    </a:cubicBezTo>
                    <a:cubicBezTo>
                      <a:pt x="149" y="71"/>
                      <a:pt x="146" y="68"/>
                      <a:pt x="146" y="64"/>
                    </a:cubicBezTo>
                    <a:cubicBezTo>
                      <a:pt x="146" y="0"/>
                      <a:pt x="146" y="0"/>
                      <a:pt x="146" y="0"/>
                    </a:cubicBezTo>
                    <a:cubicBezTo>
                      <a:pt x="86" y="0"/>
                      <a:pt x="86" y="0"/>
                      <a:pt x="86" y="0"/>
                    </a:cubicBezTo>
                    <a:cubicBezTo>
                      <a:pt x="86" y="64"/>
                      <a:pt x="86" y="64"/>
                      <a:pt x="86" y="64"/>
                    </a:cubicBezTo>
                    <a:cubicBezTo>
                      <a:pt x="86" y="68"/>
                      <a:pt x="83" y="71"/>
                      <a:pt x="80" y="71"/>
                    </a:cubicBezTo>
                    <a:cubicBezTo>
                      <a:pt x="79" y="71"/>
                      <a:pt x="78" y="70"/>
                      <a:pt x="77" y="70"/>
                    </a:cubicBezTo>
                    <a:cubicBezTo>
                      <a:pt x="26" y="46"/>
                      <a:pt x="26" y="46"/>
                      <a:pt x="26" y="46"/>
                    </a:cubicBezTo>
                    <a:cubicBezTo>
                      <a:pt x="0" y="101"/>
                      <a:pt x="0" y="101"/>
                      <a:pt x="0" y="101"/>
                    </a:cubicBezTo>
                    <a:cubicBezTo>
                      <a:pt x="50" y="124"/>
                      <a:pt x="50" y="124"/>
                      <a:pt x="50" y="124"/>
                    </a:cubicBezTo>
                    <a:cubicBezTo>
                      <a:pt x="52" y="125"/>
                      <a:pt x="54" y="127"/>
                      <a:pt x="54" y="129"/>
                    </a:cubicBezTo>
                    <a:cubicBezTo>
                      <a:pt x="54" y="131"/>
                      <a:pt x="53" y="133"/>
                      <a:pt x="52" y="134"/>
                    </a:cubicBezTo>
                    <a:cubicBezTo>
                      <a:pt x="12" y="173"/>
                      <a:pt x="12" y="173"/>
                      <a:pt x="12" y="173"/>
                    </a:cubicBezTo>
                    <a:cubicBezTo>
                      <a:pt x="55" y="216"/>
                      <a:pt x="55" y="216"/>
                      <a:pt x="55" y="216"/>
                    </a:cubicBezTo>
                    <a:cubicBezTo>
                      <a:pt x="95" y="176"/>
                      <a:pt x="95" y="176"/>
                      <a:pt x="95" y="176"/>
                    </a:cubicBezTo>
                    <a:cubicBezTo>
                      <a:pt x="96" y="175"/>
                      <a:pt x="98" y="174"/>
                      <a:pt x="99" y="174"/>
                    </a:cubicBezTo>
                    <a:cubicBezTo>
                      <a:pt x="103" y="174"/>
                      <a:pt x="106" y="177"/>
                      <a:pt x="106" y="181"/>
                    </a:cubicBezTo>
                    <a:cubicBezTo>
                      <a:pt x="106" y="241"/>
                      <a:pt x="106" y="241"/>
                      <a:pt x="106" y="241"/>
                    </a:cubicBezTo>
                    <a:cubicBezTo>
                      <a:pt x="127" y="241"/>
                      <a:pt x="127" y="241"/>
                      <a:pt x="127" y="241"/>
                    </a:cubicBezTo>
                    <a:cubicBezTo>
                      <a:pt x="127" y="181"/>
                      <a:pt x="127" y="181"/>
                      <a:pt x="127" y="181"/>
                    </a:cubicBezTo>
                    <a:cubicBezTo>
                      <a:pt x="127" y="177"/>
                      <a:pt x="130" y="174"/>
                      <a:pt x="133" y="174"/>
                    </a:cubicBezTo>
                    <a:cubicBezTo>
                      <a:pt x="135" y="174"/>
                      <a:pt x="137" y="175"/>
                      <a:pt x="138" y="176"/>
                    </a:cubicBezTo>
                    <a:cubicBezTo>
                      <a:pt x="178" y="216"/>
                      <a:pt x="178" y="216"/>
                      <a:pt x="178" y="216"/>
                    </a:cubicBezTo>
                    <a:cubicBezTo>
                      <a:pt x="220" y="173"/>
                      <a:pt x="220" y="173"/>
                      <a:pt x="220" y="173"/>
                    </a:cubicBezTo>
                    <a:cubicBezTo>
                      <a:pt x="181" y="134"/>
                      <a:pt x="181" y="134"/>
                      <a:pt x="181" y="134"/>
                    </a:cubicBezTo>
                    <a:cubicBezTo>
                      <a:pt x="180" y="133"/>
                      <a:pt x="179" y="131"/>
                      <a:pt x="179" y="129"/>
                    </a:cubicBezTo>
                    <a:close/>
                  </a:path>
                </a:pathLst>
              </a:custGeom>
              <a:solidFill>
                <a:srgbClr val="DA2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noProof="0"/>
              </a:p>
            </p:txBody>
          </p:sp>
          <p:sp>
            <p:nvSpPr>
              <p:cNvPr id="10" name="Freeform 10"/>
              <p:cNvSpPr>
                <a:spLocks/>
              </p:cNvSpPr>
              <p:nvPr userDrawn="1"/>
            </p:nvSpPr>
            <p:spPr bwMode="auto">
              <a:xfrm>
                <a:off x="8620126" y="357188"/>
                <a:ext cx="171450" cy="357188"/>
              </a:xfrm>
              <a:custGeom>
                <a:avLst/>
                <a:gdLst>
                  <a:gd name="T0" fmla="*/ 0 w 116"/>
                  <a:gd name="T1" fmla="*/ 241 h 241"/>
                  <a:gd name="T2" fmla="*/ 11 w 116"/>
                  <a:gd name="T3" fmla="*/ 241 h 241"/>
                  <a:gd name="T4" fmla="*/ 11 w 116"/>
                  <a:gd name="T5" fmla="*/ 181 h 241"/>
                  <a:gd name="T6" fmla="*/ 17 w 116"/>
                  <a:gd name="T7" fmla="*/ 174 h 241"/>
                  <a:gd name="T8" fmla="*/ 22 w 116"/>
                  <a:gd name="T9" fmla="*/ 176 h 241"/>
                  <a:gd name="T10" fmla="*/ 62 w 116"/>
                  <a:gd name="T11" fmla="*/ 216 h 241"/>
                  <a:gd name="T12" fmla="*/ 104 w 116"/>
                  <a:gd name="T13" fmla="*/ 173 h 241"/>
                  <a:gd name="T14" fmla="*/ 65 w 116"/>
                  <a:gd name="T15" fmla="*/ 134 h 241"/>
                  <a:gd name="T16" fmla="*/ 63 w 116"/>
                  <a:gd name="T17" fmla="*/ 129 h 241"/>
                  <a:gd name="T18" fmla="*/ 67 w 116"/>
                  <a:gd name="T19" fmla="*/ 124 h 241"/>
                  <a:gd name="T20" fmla="*/ 116 w 116"/>
                  <a:gd name="T21" fmla="*/ 101 h 241"/>
                  <a:gd name="T22" fmla="*/ 91 w 116"/>
                  <a:gd name="T23" fmla="*/ 46 h 241"/>
                  <a:gd name="T24" fmla="*/ 40 w 116"/>
                  <a:gd name="T25" fmla="*/ 70 h 241"/>
                  <a:gd name="T26" fmla="*/ 37 w 116"/>
                  <a:gd name="T27" fmla="*/ 71 h 241"/>
                  <a:gd name="T28" fmla="*/ 30 w 116"/>
                  <a:gd name="T29" fmla="*/ 64 h 241"/>
                  <a:gd name="T30" fmla="*/ 30 w 116"/>
                  <a:gd name="T31" fmla="*/ 0 h 241"/>
                  <a:gd name="T32" fmla="*/ 0 w 116"/>
                  <a:gd name="T33" fmla="*/ 0 h 241"/>
                  <a:gd name="T34" fmla="*/ 0 w 116"/>
                  <a:gd name="T35" fmla="*/ 24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6" h="241">
                    <a:moveTo>
                      <a:pt x="0" y="241"/>
                    </a:moveTo>
                    <a:cubicBezTo>
                      <a:pt x="11" y="241"/>
                      <a:pt x="11" y="241"/>
                      <a:pt x="11" y="241"/>
                    </a:cubicBezTo>
                    <a:cubicBezTo>
                      <a:pt x="11" y="181"/>
                      <a:pt x="11" y="181"/>
                      <a:pt x="11" y="181"/>
                    </a:cubicBezTo>
                    <a:cubicBezTo>
                      <a:pt x="11" y="177"/>
                      <a:pt x="14" y="174"/>
                      <a:pt x="17" y="174"/>
                    </a:cubicBezTo>
                    <a:cubicBezTo>
                      <a:pt x="19" y="174"/>
                      <a:pt x="21" y="175"/>
                      <a:pt x="22" y="176"/>
                    </a:cubicBezTo>
                    <a:cubicBezTo>
                      <a:pt x="62" y="216"/>
                      <a:pt x="62" y="216"/>
                      <a:pt x="62" y="216"/>
                    </a:cubicBezTo>
                    <a:cubicBezTo>
                      <a:pt x="104" y="173"/>
                      <a:pt x="104" y="173"/>
                      <a:pt x="104" y="173"/>
                    </a:cubicBezTo>
                    <a:cubicBezTo>
                      <a:pt x="65" y="134"/>
                      <a:pt x="65" y="134"/>
                      <a:pt x="65" y="134"/>
                    </a:cubicBezTo>
                    <a:cubicBezTo>
                      <a:pt x="64" y="133"/>
                      <a:pt x="63" y="131"/>
                      <a:pt x="63" y="129"/>
                    </a:cubicBezTo>
                    <a:cubicBezTo>
                      <a:pt x="63" y="127"/>
                      <a:pt x="65" y="125"/>
                      <a:pt x="67" y="124"/>
                    </a:cubicBezTo>
                    <a:cubicBezTo>
                      <a:pt x="116" y="101"/>
                      <a:pt x="116" y="101"/>
                      <a:pt x="116" y="101"/>
                    </a:cubicBezTo>
                    <a:cubicBezTo>
                      <a:pt x="91" y="46"/>
                      <a:pt x="91" y="46"/>
                      <a:pt x="91" y="46"/>
                    </a:cubicBezTo>
                    <a:cubicBezTo>
                      <a:pt x="40" y="70"/>
                      <a:pt x="40" y="70"/>
                      <a:pt x="40" y="70"/>
                    </a:cubicBezTo>
                    <a:cubicBezTo>
                      <a:pt x="39" y="70"/>
                      <a:pt x="38" y="71"/>
                      <a:pt x="37" y="71"/>
                    </a:cubicBezTo>
                    <a:cubicBezTo>
                      <a:pt x="33" y="71"/>
                      <a:pt x="30" y="68"/>
                      <a:pt x="30" y="64"/>
                    </a:cubicBezTo>
                    <a:cubicBezTo>
                      <a:pt x="30" y="0"/>
                      <a:pt x="30" y="0"/>
                      <a:pt x="30" y="0"/>
                    </a:cubicBezTo>
                    <a:cubicBezTo>
                      <a:pt x="0" y="0"/>
                      <a:pt x="0" y="0"/>
                      <a:pt x="0" y="0"/>
                    </a:cubicBezTo>
                    <a:lnTo>
                      <a:pt x="0" y="241"/>
                    </a:lnTo>
                    <a:close/>
                  </a:path>
                </a:pathLst>
              </a:custGeom>
              <a:solidFill>
                <a:srgbClr val="A619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noProof="0"/>
              </a:p>
            </p:txBody>
          </p:sp>
        </p:grpSp>
      </p:grpSp>
      <p:sp>
        <p:nvSpPr>
          <p:cNvPr id="14" name="TextBox 5">
            <a:extLst>
              <a:ext uri="{FF2B5EF4-FFF2-40B4-BE49-F238E27FC236}">
                <a16:creationId xmlns:a16="http://schemas.microsoft.com/office/drawing/2014/main" id="{C5C3E5EC-E18E-4F70-BC07-BA5201BC519B}"/>
              </a:ext>
            </a:extLst>
          </p:cNvPr>
          <p:cNvSpPr txBox="1"/>
          <p:nvPr userDrawn="1"/>
        </p:nvSpPr>
        <p:spPr>
          <a:xfrm>
            <a:off x="4569409" y="5978834"/>
            <a:ext cx="3513138" cy="511319"/>
          </a:xfrm>
          <a:prstGeom prst="rect">
            <a:avLst/>
          </a:prstGeom>
          <a:noFill/>
        </p:spPr>
        <p:txBody>
          <a:bodyPr wrap="square" lIns="0" tIns="0" rIns="0" bIns="0" rtlCol="0" anchor="b"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noProof="0">
                <a:solidFill>
                  <a:schemeClr val="tx1"/>
                </a:solidFill>
                <a:latin typeface="+mn-lt"/>
              </a:rPr>
              <a:t>bdc.ca</a:t>
            </a:r>
            <a:r>
              <a:rPr lang="en-US" sz="1800" b="1" noProof="0">
                <a:solidFill>
                  <a:schemeClr val="tx1"/>
                </a:solidFill>
                <a:latin typeface="+mn-lt"/>
              </a:rPr>
              <a:t> </a:t>
            </a:r>
            <a:br>
              <a:rPr lang="en-US" sz="1800" b="1" noProof="0">
                <a:solidFill>
                  <a:schemeClr val="tx1"/>
                </a:solidFill>
                <a:latin typeface="+mn-lt"/>
              </a:rPr>
            </a:br>
            <a:r>
              <a:rPr lang="en-US" sz="1800" b="1" noProof="0">
                <a:solidFill>
                  <a:schemeClr val="tx1"/>
                </a:solidFill>
                <a:latin typeface="+mn-lt"/>
              </a:rPr>
              <a:t>1-888-INFO-BDC</a:t>
            </a:r>
            <a:endParaRPr lang="en-US" sz="1800" noProof="0">
              <a:solidFill>
                <a:schemeClr val="tx1"/>
              </a:solidFill>
              <a:latin typeface="+mn-lt"/>
            </a:endParaRPr>
          </a:p>
        </p:txBody>
      </p:sp>
      <p:grpSp>
        <p:nvGrpSpPr>
          <p:cNvPr id="15" name="Group 32">
            <a:extLst>
              <a:ext uri="{FF2B5EF4-FFF2-40B4-BE49-F238E27FC236}">
                <a16:creationId xmlns:a16="http://schemas.microsoft.com/office/drawing/2014/main" id="{54321966-37B4-442A-8CB2-A93BD3966D92}"/>
              </a:ext>
            </a:extLst>
          </p:cNvPr>
          <p:cNvGrpSpPr>
            <a:grpSpLocks noChangeAspect="1"/>
          </p:cNvGrpSpPr>
          <p:nvPr userDrawn="1"/>
        </p:nvGrpSpPr>
        <p:grpSpPr>
          <a:xfrm>
            <a:off x="346279" y="1292150"/>
            <a:ext cx="1516865" cy="1489408"/>
            <a:chOff x="1388016" y="4219810"/>
            <a:chExt cx="1675075" cy="1644758"/>
          </a:xfrm>
        </p:grpSpPr>
        <p:grpSp>
          <p:nvGrpSpPr>
            <p:cNvPr id="18" name="Group 34">
              <a:extLst>
                <a:ext uri="{FF2B5EF4-FFF2-40B4-BE49-F238E27FC236}">
                  <a16:creationId xmlns:a16="http://schemas.microsoft.com/office/drawing/2014/main" id="{11D75974-5D57-45B8-A99B-B9C915DDEBDC}"/>
                </a:ext>
              </a:extLst>
            </p:cNvPr>
            <p:cNvGrpSpPr/>
            <p:nvPr/>
          </p:nvGrpSpPr>
          <p:grpSpPr>
            <a:xfrm>
              <a:off x="1388016" y="4219810"/>
              <a:ext cx="1264085" cy="467999"/>
              <a:chOff x="4372604" y="2342066"/>
              <a:chExt cx="1264085" cy="467999"/>
            </a:xfrm>
          </p:grpSpPr>
          <p:sp>
            <p:nvSpPr>
              <p:cNvPr id="29" name="TextBox 23">
                <a:extLst>
                  <a:ext uri="{FF2B5EF4-FFF2-40B4-BE49-F238E27FC236}">
                    <a16:creationId xmlns:a16="http://schemas.microsoft.com/office/drawing/2014/main" id="{D0A5907D-2E4D-4A93-B1D2-E7457EA8C225}"/>
                  </a:ext>
                </a:extLst>
              </p:cNvPr>
              <p:cNvSpPr txBox="1">
                <a:spLocks noChangeArrowheads="1"/>
              </p:cNvSpPr>
              <p:nvPr/>
            </p:nvSpPr>
            <p:spPr bwMode="auto">
              <a:xfrm>
                <a:off x="4894567" y="2387258"/>
                <a:ext cx="742122" cy="4078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sz="1800" noProof="0">
                    <a:solidFill>
                      <a:schemeClr val="tx1"/>
                    </a:solidFill>
                    <a:latin typeface="Arial" charset="0"/>
                  </a:rPr>
                  <a:t>BDC</a:t>
                </a:r>
              </a:p>
            </p:txBody>
          </p:sp>
          <p:grpSp>
            <p:nvGrpSpPr>
              <p:cNvPr id="30" name="Group 54">
                <a:extLst>
                  <a:ext uri="{FF2B5EF4-FFF2-40B4-BE49-F238E27FC236}">
                    <a16:creationId xmlns:a16="http://schemas.microsoft.com/office/drawing/2014/main" id="{C3618A77-714A-418E-B121-74B26A421EC9}"/>
                  </a:ext>
                </a:extLst>
              </p:cNvPr>
              <p:cNvGrpSpPr>
                <a:grpSpLocks noChangeAspect="1"/>
              </p:cNvGrpSpPr>
              <p:nvPr/>
            </p:nvGrpSpPr>
            <p:grpSpPr>
              <a:xfrm>
                <a:off x="4372604" y="2342066"/>
                <a:ext cx="467999" cy="467999"/>
                <a:chOff x="5595938" y="6031037"/>
                <a:chExt cx="1144587" cy="1144585"/>
              </a:xfrm>
            </p:grpSpPr>
            <p:sp>
              <p:nvSpPr>
                <p:cNvPr id="31" name="Freeform 32">
                  <a:extLst>
                    <a:ext uri="{FF2B5EF4-FFF2-40B4-BE49-F238E27FC236}">
                      <a16:creationId xmlns:a16="http://schemas.microsoft.com/office/drawing/2014/main" id="{FB35A920-DED4-4564-9A58-4A4B1C75CDF1}"/>
                    </a:ext>
                  </a:extLst>
                </p:cNvPr>
                <p:cNvSpPr>
                  <a:spLocks noChangeArrowheads="1"/>
                </p:cNvSpPr>
                <p:nvPr/>
              </p:nvSpPr>
              <p:spPr bwMode="auto">
                <a:xfrm>
                  <a:off x="5595938" y="6031037"/>
                  <a:ext cx="1144587" cy="1144585"/>
                </a:xfrm>
                <a:custGeom>
                  <a:avLst/>
                  <a:gdLst>
                    <a:gd name="T0" fmla="*/ 3179 w 3180"/>
                    <a:gd name="T1" fmla="*/ 3471 h 3472"/>
                    <a:gd name="T2" fmla="*/ 0 w 3180"/>
                    <a:gd name="T3" fmla="*/ 3471 h 3472"/>
                    <a:gd name="T4" fmla="*/ 0 w 3180"/>
                    <a:gd name="T5" fmla="*/ 0 h 3472"/>
                    <a:gd name="T6" fmla="*/ 3179 w 3180"/>
                    <a:gd name="T7" fmla="*/ 0 h 3472"/>
                    <a:gd name="T8" fmla="*/ 3179 w 3180"/>
                    <a:gd name="T9" fmla="*/ 3471 h 3472"/>
                  </a:gdLst>
                  <a:ahLst/>
                  <a:cxnLst>
                    <a:cxn ang="0">
                      <a:pos x="T0" y="T1"/>
                    </a:cxn>
                    <a:cxn ang="0">
                      <a:pos x="T2" y="T3"/>
                    </a:cxn>
                    <a:cxn ang="0">
                      <a:pos x="T4" y="T5"/>
                    </a:cxn>
                    <a:cxn ang="0">
                      <a:pos x="T6" y="T7"/>
                    </a:cxn>
                    <a:cxn ang="0">
                      <a:pos x="T8" y="T9"/>
                    </a:cxn>
                  </a:cxnLst>
                  <a:rect l="0" t="0" r="r" b="b"/>
                  <a:pathLst>
                    <a:path w="3180" h="3472">
                      <a:moveTo>
                        <a:pt x="3179" y="3471"/>
                      </a:moveTo>
                      <a:lnTo>
                        <a:pt x="0" y="3471"/>
                      </a:lnTo>
                      <a:lnTo>
                        <a:pt x="0" y="0"/>
                      </a:lnTo>
                      <a:lnTo>
                        <a:pt x="3179" y="0"/>
                      </a:lnTo>
                      <a:lnTo>
                        <a:pt x="3179" y="3471"/>
                      </a:lnTo>
                    </a:path>
                  </a:pathLst>
                </a:custGeom>
                <a:solidFill>
                  <a:srgbClr val="FFFFFF"/>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noProof="0"/>
                </a:p>
              </p:txBody>
            </p:sp>
            <p:sp>
              <p:nvSpPr>
                <p:cNvPr id="32" name="Freeform 56">
                  <a:extLst>
                    <a:ext uri="{FF2B5EF4-FFF2-40B4-BE49-F238E27FC236}">
                      <a16:creationId xmlns:a16="http://schemas.microsoft.com/office/drawing/2014/main" id="{519EF171-8701-44C2-8B4F-7CE9C4E11C52}"/>
                    </a:ext>
                  </a:extLst>
                </p:cNvPr>
                <p:cNvSpPr>
                  <a:spLocks noChangeArrowheads="1"/>
                </p:cNvSpPr>
                <p:nvPr/>
              </p:nvSpPr>
              <p:spPr bwMode="auto">
                <a:xfrm>
                  <a:off x="5964237" y="6511924"/>
                  <a:ext cx="104774" cy="325437"/>
                </a:xfrm>
                <a:custGeom>
                  <a:avLst/>
                  <a:gdLst>
                    <a:gd name="T0" fmla="*/ 291 w 292"/>
                    <a:gd name="T1" fmla="*/ 903 h 904"/>
                    <a:gd name="T2" fmla="*/ 0 w 292"/>
                    <a:gd name="T3" fmla="*/ 903 h 904"/>
                    <a:gd name="T4" fmla="*/ 0 w 292"/>
                    <a:gd name="T5" fmla="*/ 0 h 904"/>
                    <a:gd name="T6" fmla="*/ 291 w 292"/>
                    <a:gd name="T7" fmla="*/ 0 h 904"/>
                    <a:gd name="T8" fmla="*/ 291 w 292"/>
                    <a:gd name="T9" fmla="*/ 903 h 904"/>
                  </a:gdLst>
                  <a:ahLst/>
                  <a:cxnLst>
                    <a:cxn ang="0">
                      <a:pos x="T0" y="T1"/>
                    </a:cxn>
                    <a:cxn ang="0">
                      <a:pos x="T2" y="T3"/>
                    </a:cxn>
                    <a:cxn ang="0">
                      <a:pos x="T4" y="T5"/>
                    </a:cxn>
                    <a:cxn ang="0">
                      <a:pos x="T6" y="T7"/>
                    </a:cxn>
                    <a:cxn ang="0">
                      <a:pos x="T8" y="T9"/>
                    </a:cxn>
                  </a:cxnLst>
                  <a:rect l="0" t="0" r="r" b="b"/>
                  <a:pathLst>
                    <a:path w="292" h="904">
                      <a:moveTo>
                        <a:pt x="291" y="903"/>
                      </a:moveTo>
                      <a:lnTo>
                        <a:pt x="0" y="903"/>
                      </a:lnTo>
                      <a:lnTo>
                        <a:pt x="0" y="0"/>
                      </a:lnTo>
                      <a:lnTo>
                        <a:pt x="291" y="0"/>
                      </a:lnTo>
                      <a:lnTo>
                        <a:pt x="291" y="903"/>
                      </a:lnTo>
                    </a:path>
                  </a:pathLst>
                </a:custGeom>
                <a:solidFill>
                  <a:schemeClr val="accent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noProof="0"/>
                </a:p>
              </p:txBody>
            </p:sp>
            <p:sp>
              <p:nvSpPr>
                <p:cNvPr id="33" name="Freeform 34">
                  <a:extLst>
                    <a:ext uri="{FF2B5EF4-FFF2-40B4-BE49-F238E27FC236}">
                      <a16:creationId xmlns:a16="http://schemas.microsoft.com/office/drawing/2014/main" id="{585BC2C9-8BC7-4110-84FD-76474D76C2AD}"/>
                    </a:ext>
                  </a:extLst>
                </p:cNvPr>
                <p:cNvSpPr>
                  <a:spLocks noChangeArrowheads="1"/>
                </p:cNvSpPr>
                <p:nvPr/>
              </p:nvSpPr>
              <p:spPr bwMode="auto">
                <a:xfrm>
                  <a:off x="5964238" y="6365875"/>
                  <a:ext cx="104775" cy="104775"/>
                </a:xfrm>
                <a:custGeom>
                  <a:avLst/>
                  <a:gdLst>
                    <a:gd name="T0" fmla="*/ 146 w 292"/>
                    <a:gd name="T1" fmla="*/ 292 h 293"/>
                    <a:gd name="T2" fmla="*/ 0 w 292"/>
                    <a:gd name="T3" fmla="*/ 146 h 293"/>
                    <a:gd name="T4" fmla="*/ 146 w 292"/>
                    <a:gd name="T5" fmla="*/ 0 h 293"/>
                    <a:gd name="T6" fmla="*/ 291 w 292"/>
                    <a:gd name="T7" fmla="*/ 146 h 293"/>
                    <a:gd name="T8" fmla="*/ 146 w 292"/>
                    <a:gd name="T9" fmla="*/ 292 h 293"/>
                  </a:gdLst>
                  <a:ahLst/>
                  <a:cxnLst>
                    <a:cxn ang="0">
                      <a:pos x="T0" y="T1"/>
                    </a:cxn>
                    <a:cxn ang="0">
                      <a:pos x="T2" y="T3"/>
                    </a:cxn>
                    <a:cxn ang="0">
                      <a:pos x="T4" y="T5"/>
                    </a:cxn>
                    <a:cxn ang="0">
                      <a:pos x="T6" y="T7"/>
                    </a:cxn>
                    <a:cxn ang="0">
                      <a:pos x="T8" y="T9"/>
                    </a:cxn>
                  </a:cxnLst>
                  <a:rect l="0" t="0" r="r" b="b"/>
                  <a:pathLst>
                    <a:path w="292" h="293">
                      <a:moveTo>
                        <a:pt x="146" y="292"/>
                      </a:moveTo>
                      <a:cubicBezTo>
                        <a:pt x="58" y="292"/>
                        <a:pt x="0" y="234"/>
                        <a:pt x="0" y="146"/>
                      </a:cubicBezTo>
                      <a:cubicBezTo>
                        <a:pt x="0" y="59"/>
                        <a:pt x="58" y="0"/>
                        <a:pt x="146" y="0"/>
                      </a:cubicBezTo>
                      <a:cubicBezTo>
                        <a:pt x="233" y="0"/>
                        <a:pt x="291" y="59"/>
                        <a:pt x="291" y="146"/>
                      </a:cubicBezTo>
                      <a:cubicBezTo>
                        <a:pt x="291" y="234"/>
                        <a:pt x="233" y="292"/>
                        <a:pt x="146" y="292"/>
                      </a:cubicBezTo>
                    </a:path>
                  </a:pathLst>
                </a:custGeom>
                <a:solidFill>
                  <a:schemeClr val="accent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noProof="0"/>
                </a:p>
              </p:txBody>
            </p:sp>
            <p:sp>
              <p:nvSpPr>
                <p:cNvPr id="34" name="Freeform 35">
                  <a:extLst>
                    <a:ext uri="{FF2B5EF4-FFF2-40B4-BE49-F238E27FC236}">
                      <a16:creationId xmlns:a16="http://schemas.microsoft.com/office/drawing/2014/main" id="{C6EB73D1-A4C6-4C98-B0FA-7EAF62E6CB91}"/>
                    </a:ext>
                  </a:extLst>
                </p:cNvPr>
                <p:cNvSpPr>
                  <a:spLocks noChangeArrowheads="1"/>
                </p:cNvSpPr>
                <p:nvPr/>
              </p:nvSpPr>
              <p:spPr bwMode="auto">
                <a:xfrm>
                  <a:off x="6132512" y="6500813"/>
                  <a:ext cx="304800" cy="336551"/>
                </a:xfrm>
                <a:custGeom>
                  <a:avLst/>
                  <a:gdLst>
                    <a:gd name="T0" fmla="*/ 845 w 846"/>
                    <a:gd name="T1" fmla="*/ 933 h 934"/>
                    <a:gd name="T2" fmla="*/ 583 w 846"/>
                    <a:gd name="T3" fmla="*/ 933 h 934"/>
                    <a:gd name="T4" fmla="*/ 583 w 846"/>
                    <a:gd name="T5" fmla="*/ 438 h 934"/>
                    <a:gd name="T6" fmla="*/ 437 w 846"/>
                    <a:gd name="T7" fmla="*/ 233 h 934"/>
                    <a:gd name="T8" fmla="*/ 291 w 846"/>
                    <a:gd name="T9" fmla="*/ 350 h 934"/>
                    <a:gd name="T10" fmla="*/ 291 w 846"/>
                    <a:gd name="T11" fmla="*/ 409 h 934"/>
                    <a:gd name="T12" fmla="*/ 291 w 846"/>
                    <a:gd name="T13" fmla="*/ 933 h 934"/>
                    <a:gd name="T14" fmla="*/ 0 w 846"/>
                    <a:gd name="T15" fmla="*/ 933 h 934"/>
                    <a:gd name="T16" fmla="*/ 0 w 846"/>
                    <a:gd name="T17" fmla="*/ 321 h 934"/>
                    <a:gd name="T18" fmla="*/ 0 w 846"/>
                    <a:gd name="T19" fmla="*/ 30 h 934"/>
                    <a:gd name="T20" fmla="*/ 233 w 846"/>
                    <a:gd name="T21" fmla="*/ 30 h 934"/>
                    <a:gd name="T22" fmla="*/ 233 w 846"/>
                    <a:gd name="T23" fmla="*/ 147 h 934"/>
                    <a:gd name="T24" fmla="*/ 262 w 846"/>
                    <a:gd name="T25" fmla="*/ 147 h 934"/>
                    <a:gd name="T26" fmla="*/ 524 w 846"/>
                    <a:gd name="T27" fmla="*/ 0 h 934"/>
                    <a:gd name="T28" fmla="*/ 845 w 846"/>
                    <a:gd name="T29" fmla="*/ 409 h 934"/>
                    <a:gd name="T30" fmla="*/ 845 w 846"/>
                    <a:gd name="T31" fmla="*/ 933 h 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6" h="934">
                      <a:moveTo>
                        <a:pt x="845" y="933"/>
                      </a:moveTo>
                      <a:cubicBezTo>
                        <a:pt x="583" y="933"/>
                        <a:pt x="583" y="933"/>
                        <a:pt x="583" y="933"/>
                      </a:cubicBezTo>
                      <a:cubicBezTo>
                        <a:pt x="583" y="438"/>
                        <a:pt x="583" y="438"/>
                        <a:pt x="583" y="438"/>
                      </a:cubicBezTo>
                      <a:cubicBezTo>
                        <a:pt x="583" y="321"/>
                        <a:pt x="524" y="233"/>
                        <a:pt x="437" y="233"/>
                      </a:cubicBezTo>
                      <a:cubicBezTo>
                        <a:pt x="350" y="233"/>
                        <a:pt x="321" y="292"/>
                        <a:pt x="291" y="350"/>
                      </a:cubicBezTo>
                      <a:cubicBezTo>
                        <a:pt x="291" y="350"/>
                        <a:pt x="291" y="380"/>
                        <a:pt x="291" y="409"/>
                      </a:cubicBezTo>
                      <a:cubicBezTo>
                        <a:pt x="291" y="933"/>
                        <a:pt x="291" y="933"/>
                        <a:pt x="291" y="933"/>
                      </a:cubicBezTo>
                      <a:cubicBezTo>
                        <a:pt x="0" y="933"/>
                        <a:pt x="0" y="933"/>
                        <a:pt x="0" y="933"/>
                      </a:cubicBezTo>
                      <a:cubicBezTo>
                        <a:pt x="0" y="321"/>
                        <a:pt x="0" y="321"/>
                        <a:pt x="0" y="321"/>
                      </a:cubicBezTo>
                      <a:cubicBezTo>
                        <a:pt x="0" y="205"/>
                        <a:pt x="0" y="117"/>
                        <a:pt x="0" y="30"/>
                      </a:cubicBezTo>
                      <a:cubicBezTo>
                        <a:pt x="233" y="30"/>
                        <a:pt x="233" y="30"/>
                        <a:pt x="233" y="30"/>
                      </a:cubicBezTo>
                      <a:cubicBezTo>
                        <a:pt x="233" y="147"/>
                        <a:pt x="233" y="147"/>
                        <a:pt x="233" y="147"/>
                      </a:cubicBezTo>
                      <a:cubicBezTo>
                        <a:pt x="262" y="147"/>
                        <a:pt x="262" y="147"/>
                        <a:pt x="262" y="147"/>
                      </a:cubicBezTo>
                      <a:cubicBezTo>
                        <a:pt x="291" y="88"/>
                        <a:pt x="378" y="0"/>
                        <a:pt x="524" y="0"/>
                      </a:cubicBezTo>
                      <a:cubicBezTo>
                        <a:pt x="728" y="0"/>
                        <a:pt x="845" y="117"/>
                        <a:pt x="845" y="409"/>
                      </a:cubicBezTo>
                      <a:lnTo>
                        <a:pt x="845" y="933"/>
                      </a:lnTo>
                    </a:path>
                  </a:pathLst>
                </a:custGeom>
                <a:solidFill>
                  <a:schemeClr val="accent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noProof="0"/>
                </a:p>
              </p:txBody>
            </p:sp>
          </p:grpSp>
        </p:grpSp>
        <p:grpSp>
          <p:nvGrpSpPr>
            <p:cNvPr id="19" name="Group 37">
              <a:extLst>
                <a:ext uri="{FF2B5EF4-FFF2-40B4-BE49-F238E27FC236}">
                  <a16:creationId xmlns:a16="http://schemas.microsoft.com/office/drawing/2014/main" id="{D36D61D1-15FA-4708-BB79-C11AFBC7E730}"/>
                </a:ext>
              </a:extLst>
            </p:cNvPr>
            <p:cNvGrpSpPr/>
            <p:nvPr/>
          </p:nvGrpSpPr>
          <p:grpSpPr>
            <a:xfrm>
              <a:off x="1388016" y="4806426"/>
              <a:ext cx="1675075" cy="471526"/>
              <a:chOff x="4372604" y="3005971"/>
              <a:chExt cx="1675075" cy="471526"/>
            </a:xfrm>
          </p:grpSpPr>
          <p:sp>
            <p:nvSpPr>
              <p:cNvPr id="25" name="TextBox 23">
                <a:extLst>
                  <a:ext uri="{FF2B5EF4-FFF2-40B4-BE49-F238E27FC236}">
                    <a16:creationId xmlns:a16="http://schemas.microsoft.com/office/drawing/2014/main" id="{3DF434AC-E67B-4033-B544-0A771DC52992}"/>
                  </a:ext>
                </a:extLst>
              </p:cNvPr>
              <p:cNvSpPr txBox="1">
                <a:spLocks noChangeArrowheads="1"/>
              </p:cNvSpPr>
              <p:nvPr/>
            </p:nvSpPr>
            <p:spPr bwMode="auto">
              <a:xfrm>
                <a:off x="4894567" y="3041679"/>
                <a:ext cx="1153112" cy="4078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sz="1800" noProof="0" err="1">
                    <a:solidFill>
                      <a:schemeClr val="tx1"/>
                    </a:solidFill>
                    <a:latin typeface="Arial" charset="0"/>
                  </a:rPr>
                  <a:t>BDC_ca</a:t>
                </a:r>
                <a:endParaRPr lang="en-US" sz="1800" noProof="0">
                  <a:solidFill>
                    <a:schemeClr val="tx1"/>
                  </a:solidFill>
                  <a:latin typeface="Arial" charset="0"/>
                </a:endParaRPr>
              </a:p>
            </p:txBody>
          </p:sp>
          <p:grpSp>
            <p:nvGrpSpPr>
              <p:cNvPr id="26" name="Group 50">
                <a:extLst>
                  <a:ext uri="{FF2B5EF4-FFF2-40B4-BE49-F238E27FC236}">
                    <a16:creationId xmlns:a16="http://schemas.microsoft.com/office/drawing/2014/main" id="{6FB8978E-BAA0-42B5-89AD-09F57BE6E026}"/>
                  </a:ext>
                </a:extLst>
              </p:cNvPr>
              <p:cNvGrpSpPr>
                <a:grpSpLocks noChangeAspect="1"/>
              </p:cNvGrpSpPr>
              <p:nvPr/>
            </p:nvGrpSpPr>
            <p:grpSpPr>
              <a:xfrm>
                <a:off x="4372604" y="3005971"/>
                <a:ext cx="464428" cy="471526"/>
                <a:chOff x="6845300" y="6004494"/>
                <a:chExt cx="1154113" cy="1171752"/>
              </a:xfrm>
            </p:grpSpPr>
            <p:sp>
              <p:nvSpPr>
                <p:cNvPr id="27" name="Freeform 36">
                  <a:extLst>
                    <a:ext uri="{FF2B5EF4-FFF2-40B4-BE49-F238E27FC236}">
                      <a16:creationId xmlns:a16="http://schemas.microsoft.com/office/drawing/2014/main" id="{85D7DD78-BDC3-475E-A660-4D596CDC934F}"/>
                    </a:ext>
                  </a:extLst>
                </p:cNvPr>
                <p:cNvSpPr>
                  <a:spLocks noChangeArrowheads="1"/>
                </p:cNvSpPr>
                <p:nvPr/>
              </p:nvSpPr>
              <p:spPr bwMode="auto">
                <a:xfrm>
                  <a:off x="6845300" y="6004494"/>
                  <a:ext cx="1154113" cy="1171752"/>
                </a:xfrm>
                <a:custGeom>
                  <a:avLst/>
                  <a:gdLst>
                    <a:gd name="T0" fmla="*/ 3207 w 3208"/>
                    <a:gd name="T1" fmla="*/ 3471 h 3472"/>
                    <a:gd name="T2" fmla="*/ 0 w 3208"/>
                    <a:gd name="T3" fmla="*/ 3471 h 3472"/>
                    <a:gd name="T4" fmla="*/ 0 w 3208"/>
                    <a:gd name="T5" fmla="*/ 0 h 3472"/>
                    <a:gd name="T6" fmla="*/ 3207 w 3208"/>
                    <a:gd name="T7" fmla="*/ 0 h 3472"/>
                    <a:gd name="T8" fmla="*/ 3207 w 3208"/>
                    <a:gd name="T9" fmla="*/ 3471 h 3472"/>
                  </a:gdLst>
                  <a:ahLst/>
                  <a:cxnLst>
                    <a:cxn ang="0">
                      <a:pos x="T0" y="T1"/>
                    </a:cxn>
                    <a:cxn ang="0">
                      <a:pos x="T2" y="T3"/>
                    </a:cxn>
                    <a:cxn ang="0">
                      <a:pos x="T4" y="T5"/>
                    </a:cxn>
                    <a:cxn ang="0">
                      <a:pos x="T6" y="T7"/>
                    </a:cxn>
                    <a:cxn ang="0">
                      <a:pos x="T8" y="T9"/>
                    </a:cxn>
                  </a:cxnLst>
                  <a:rect l="0" t="0" r="r" b="b"/>
                  <a:pathLst>
                    <a:path w="3208" h="3472">
                      <a:moveTo>
                        <a:pt x="3207" y="3471"/>
                      </a:moveTo>
                      <a:lnTo>
                        <a:pt x="0" y="3471"/>
                      </a:lnTo>
                      <a:lnTo>
                        <a:pt x="0" y="0"/>
                      </a:lnTo>
                      <a:lnTo>
                        <a:pt x="3207" y="0"/>
                      </a:lnTo>
                      <a:lnTo>
                        <a:pt x="3207" y="3471"/>
                      </a:lnTo>
                    </a:path>
                  </a:pathLst>
                </a:custGeom>
                <a:solidFill>
                  <a:srgbClr val="FFFFFF"/>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noProof="0"/>
                </a:p>
              </p:txBody>
            </p:sp>
            <p:sp>
              <p:nvSpPr>
                <p:cNvPr id="28" name="Freeform 37">
                  <a:extLst>
                    <a:ext uri="{FF2B5EF4-FFF2-40B4-BE49-F238E27FC236}">
                      <a16:creationId xmlns:a16="http://schemas.microsoft.com/office/drawing/2014/main" id="{2B37782A-1E19-4D73-97AB-1308D4F8865E}"/>
                    </a:ext>
                  </a:extLst>
                </p:cNvPr>
                <p:cNvSpPr>
                  <a:spLocks noChangeArrowheads="1"/>
                </p:cNvSpPr>
                <p:nvPr/>
              </p:nvSpPr>
              <p:spPr bwMode="auto">
                <a:xfrm>
                  <a:off x="7202488" y="6438900"/>
                  <a:ext cx="484187" cy="388938"/>
                </a:xfrm>
                <a:custGeom>
                  <a:avLst/>
                  <a:gdLst>
                    <a:gd name="T0" fmla="*/ 1196 w 1343"/>
                    <a:gd name="T1" fmla="*/ 291 h 1079"/>
                    <a:gd name="T2" fmla="*/ 1196 w 1343"/>
                    <a:gd name="T3" fmla="*/ 321 h 1079"/>
                    <a:gd name="T4" fmla="*/ 409 w 1343"/>
                    <a:gd name="T5" fmla="*/ 1078 h 1079"/>
                    <a:gd name="T6" fmla="*/ 0 w 1343"/>
                    <a:gd name="T7" fmla="*/ 962 h 1079"/>
                    <a:gd name="T8" fmla="*/ 59 w 1343"/>
                    <a:gd name="T9" fmla="*/ 962 h 1079"/>
                    <a:gd name="T10" fmla="*/ 409 w 1343"/>
                    <a:gd name="T11" fmla="*/ 845 h 1079"/>
                    <a:gd name="T12" fmla="*/ 146 w 1343"/>
                    <a:gd name="T13" fmla="*/ 671 h 1079"/>
                    <a:gd name="T14" fmla="*/ 204 w 1343"/>
                    <a:gd name="T15" fmla="*/ 671 h 1079"/>
                    <a:gd name="T16" fmla="*/ 263 w 1343"/>
                    <a:gd name="T17" fmla="*/ 671 h 1079"/>
                    <a:gd name="T18" fmla="*/ 59 w 1343"/>
                    <a:gd name="T19" fmla="*/ 379 h 1079"/>
                    <a:gd name="T20" fmla="*/ 175 w 1343"/>
                    <a:gd name="T21" fmla="*/ 407 h 1079"/>
                    <a:gd name="T22" fmla="*/ 59 w 1343"/>
                    <a:gd name="T23" fmla="*/ 204 h 1079"/>
                    <a:gd name="T24" fmla="*/ 88 w 1343"/>
                    <a:gd name="T25" fmla="*/ 57 h 1079"/>
                    <a:gd name="T26" fmla="*/ 671 w 1343"/>
                    <a:gd name="T27" fmla="*/ 350 h 1079"/>
                    <a:gd name="T28" fmla="*/ 642 w 1343"/>
                    <a:gd name="T29" fmla="*/ 291 h 1079"/>
                    <a:gd name="T30" fmla="*/ 933 w 1343"/>
                    <a:gd name="T31" fmla="*/ 0 h 1079"/>
                    <a:gd name="T32" fmla="*/ 1138 w 1343"/>
                    <a:gd name="T33" fmla="*/ 87 h 1079"/>
                    <a:gd name="T34" fmla="*/ 1283 w 1343"/>
                    <a:gd name="T35" fmla="*/ 29 h 1079"/>
                    <a:gd name="T36" fmla="*/ 1166 w 1343"/>
                    <a:gd name="T37" fmla="*/ 174 h 1079"/>
                    <a:gd name="T38" fmla="*/ 1342 w 1343"/>
                    <a:gd name="T39" fmla="*/ 145 h 1079"/>
                    <a:gd name="T40" fmla="*/ 1196 w 1343"/>
                    <a:gd name="T41" fmla="*/ 291 h 10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43" h="1079">
                      <a:moveTo>
                        <a:pt x="1196" y="291"/>
                      </a:moveTo>
                      <a:lnTo>
                        <a:pt x="1196" y="321"/>
                      </a:lnTo>
                      <a:cubicBezTo>
                        <a:pt x="1196" y="671"/>
                        <a:pt x="933" y="1078"/>
                        <a:pt x="409" y="1078"/>
                      </a:cubicBezTo>
                      <a:cubicBezTo>
                        <a:pt x="263" y="1078"/>
                        <a:pt x="117" y="1050"/>
                        <a:pt x="0" y="962"/>
                      </a:cubicBezTo>
                      <a:cubicBezTo>
                        <a:pt x="30" y="962"/>
                        <a:pt x="30" y="962"/>
                        <a:pt x="59" y="962"/>
                      </a:cubicBezTo>
                      <a:cubicBezTo>
                        <a:pt x="204" y="962"/>
                        <a:pt x="321" y="933"/>
                        <a:pt x="409" y="845"/>
                      </a:cubicBezTo>
                      <a:cubicBezTo>
                        <a:pt x="292" y="845"/>
                        <a:pt x="175" y="787"/>
                        <a:pt x="146" y="671"/>
                      </a:cubicBezTo>
                      <a:cubicBezTo>
                        <a:pt x="175" y="671"/>
                        <a:pt x="175" y="671"/>
                        <a:pt x="204" y="671"/>
                      </a:cubicBezTo>
                      <a:cubicBezTo>
                        <a:pt x="233" y="671"/>
                        <a:pt x="263" y="671"/>
                        <a:pt x="263" y="671"/>
                      </a:cubicBezTo>
                      <a:cubicBezTo>
                        <a:pt x="146" y="641"/>
                        <a:pt x="59" y="524"/>
                        <a:pt x="59" y="379"/>
                      </a:cubicBezTo>
                      <a:cubicBezTo>
                        <a:pt x="88" y="407"/>
                        <a:pt x="146" y="407"/>
                        <a:pt x="175" y="407"/>
                      </a:cubicBezTo>
                      <a:cubicBezTo>
                        <a:pt x="117" y="379"/>
                        <a:pt x="59" y="291"/>
                        <a:pt x="59" y="204"/>
                      </a:cubicBezTo>
                      <a:cubicBezTo>
                        <a:pt x="59" y="145"/>
                        <a:pt x="59" y="87"/>
                        <a:pt x="88" y="57"/>
                      </a:cubicBezTo>
                      <a:cubicBezTo>
                        <a:pt x="233" y="233"/>
                        <a:pt x="438" y="321"/>
                        <a:pt x="671" y="350"/>
                      </a:cubicBezTo>
                      <a:cubicBezTo>
                        <a:pt x="642" y="321"/>
                        <a:pt x="642" y="291"/>
                        <a:pt x="642" y="291"/>
                      </a:cubicBezTo>
                      <a:cubicBezTo>
                        <a:pt x="642" y="116"/>
                        <a:pt x="759" y="0"/>
                        <a:pt x="933" y="0"/>
                      </a:cubicBezTo>
                      <a:cubicBezTo>
                        <a:pt x="992" y="0"/>
                        <a:pt x="1080" y="29"/>
                        <a:pt x="1138" y="87"/>
                      </a:cubicBezTo>
                      <a:cubicBezTo>
                        <a:pt x="1196" y="87"/>
                        <a:pt x="1254" y="57"/>
                        <a:pt x="1283" y="29"/>
                      </a:cubicBezTo>
                      <a:cubicBezTo>
                        <a:pt x="1283" y="87"/>
                        <a:pt x="1225" y="145"/>
                        <a:pt x="1166" y="174"/>
                      </a:cubicBezTo>
                      <a:cubicBezTo>
                        <a:pt x="1225" y="174"/>
                        <a:pt x="1283" y="145"/>
                        <a:pt x="1342" y="145"/>
                      </a:cubicBezTo>
                      <a:cubicBezTo>
                        <a:pt x="1283" y="204"/>
                        <a:pt x="1254" y="233"/>
                        <a:pt x="1196" y="291"/>
                      </a:cubicBezTo>
                    </a:path>
                  </a:pathLst>
                </a:custGeom>
                <a:solidFill>
                  <a:schemeClr val="accent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noProof="0"/>
                </a:p>
              </p:txBody>
            </p:sp>
          </p:grpSp>
        </p:grpSp>
        <p:grpSp>
          <p:nvGrpSpPr>
            <p:cNvPr id="20" name="Group 38">
              <a:extLst>
                <a:ext uri="{FF2B5EF4-FFF2-40B4-BE49-F238E27FC236}">
                  <a16:creationId xmlns:a16="http://schemas.microsoft.com/office/drawing/2014/main" id="{85026A92-878C-40A1-B17C-AB99CB951BEC}"/>
                </a:ext>
              </a:extLst>
            </p:cNvPr>
            <p:cNvGrpSpPr/>
            <p:nvPr/>
          </p:nvGrpSpPr>
          <p:grpSpPr>
            <a:xfrm>
              <a:off x="1388017" y="5396569"/>
              <a:ext cx="1264084" cy="467999"/>
              <a:chOff x="4372605" y="3686216"/>
              <a:chExt cx="1264084" cy="467999"/>
            </a:xfrm>
          </p:grpSpPr>
          <p:sp>
            <p:nvSpPr>
              <p:cNvPr id="21" name="TextBox 23">
                <a:extLst>
                  <a:ext uri="{FF2B5EF4-FFF2-40B4-BE49-F238E27FC236}">
                    <a16:creationId xmlns:a16="http://schemas.microsoft.com/office/drawing/2014/main" id="{D1D6937D-D3A8-4D83-9EF6-D0C491B92418}"/>
                  </a:ext>
                </a:extLst>
              </p:cNvPr>
              <p:cNvSpPr txBox="1">
                <a:spLocks noChangeArrowheads="1"/>
              </p:cNvSpPr>
              <p:nvPr/>
            </p:nvSpPr>
            <p:spPr bwMode="auto">
              <a:xfrm>
                <a:off x="4894567" y="3720160"/>
                <a:ext cx="742122" cy="4078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sz="1800" noProof="0">
                    <a:solidFill>
                      <a:schemeClr val="tx1"/>
                    </a:solidFill>
                    <a:latin typeface="Arial" charset="0"/>
                  </a:rPr>
                  <a:t>BDC</a:t>
                </a:r>
              </a:p>
            </p:txBody>
          </p:sp>
          <p:grpSp>
            <p:nvGrpSpPr>
              <p:cNvPr id="22" name="Group 40">
                <a:extLst>
                  <a:ext uri="{FF2B5EF4-FFF2-40B4-BE49-F238E27FC236}">
                    <a16:creationId xmlns:a16="http://schemas.microsoft.com/office/drawing/2014/main" id="{A1F1FF21-436B-40F6-9B8B-BF8ACD5F57EA}"/>
                  </a:ext>
                </a:extLst>
              </p:cNvPr>
              <p:cNvGrpSpPr>
                <a:grpSpLocks noChangeAspect="1"/>
              </p:cNvGrpSpPr>
              <p:nvPr/>
            </p:nvGrpSpPr>
            <p:grpSpPr>
              <a:xfrm>
                <a:off x="4372605" y="3686216"/>
                <a:ext cx="467999" cy="467999"/>
                <a:chOff x="8105775" y="6012877"/>
                <a:chExt cx="1144588" cy="1144587"/>
              </a:xfrm>
            </p:grpSpPr>
            <p:sp>
              <p:nvSpPr>
                <p:cNvPr id="23" name="Freeform 41">
                  <a:extLst>
                    <a:ext uri="{FF2B5EF4-FFF2-40B4-BE49-F238E27FC236}">
                      <a16:creationId xmlns:a16="http://schemas.microsoft.com/office/drawing/2014/main" id="{026BC4B8-EE5B-4436-BD75-2CC421E9B310}"/>
                    </a:ext>
                  </a:extLst>
                </p:cNvPr>
                <p:cNvSpPr>
                  <a:spLocks noChangeArrowheads="1"/>
                </p:cNvSpPr>
                <p:nvPr/>
              </p:nvSpPr>
              <p:spPr bwMode="auto">
                <a:xfrm>
                  <a:off x="8105775" y="6012877"/>
                  <a:ext cx="1144588" cy="1144587"/>
                </a:xfrm>
                <a:custGeom>
                  <a:avLst/>
                  <a:gdLst>
                    <a:gd name="T0" fmla="*/ 3178 w 3179"/>
                    <a:gd name="T1" fmla="*/ 3471 h 3472"/>
                    <a:gd name="T2" fmla="*/ 0 w 3179"/>
                    <a:gd name="T3" fmla="*/ 3471 h 3472"/>
                    <a:gd name="T4" fmla="*/ 0 w 3179"/>
                    <a:gd name="T5" fmla="*/ 0 h 3472"/>
                    <a:gd name="T6" fmla="*/ 3178 w 3179"/>
                    <a:gd name="T7" fmla="*/ 0 h 3472"/>
                    <a:gd name="T8" fmla="*/ 3178 w 3179"/>
                    <a:gd name="T9" fmla="*/ 3471 h 3472"/>
                  </a:gdLst>
                  <a:ahLst/>
                  <a:cxnLst>
                    <a:cxn ang="0">
                      <a:pos x="T0" y="T1"/>
                    </a:cxn>
                    <a:cxn ang="0">
                      <a:pos x="T2" y="T3"/>
                    </a:cxn>
                    <a:cxn ang="0">
                      <a:pos x="T4" y="T5"/>
                    </a:cxn>
                    <a:cxn ang="0">
                      <a:pos x="T6" y="T7"/>
                    </a:cxn>
                    <a:cxn ang="0">
                      <a:pos x="T8" y="T9"/>
                    </a:cxn>
                  </a:cxnLst>
                  <a:rect l="0" t="0" r="r" b="b"/>
                  <a:pathLst>
                    <a:path w="3179" h="3472">
                      <a:moveTo>
                        <a:pt x="3178" y="3471"/>
                      </a:moveTo>
                      <a:lnTo>
                        <a:pt x="0" y="3471"/>
                      </a:lnTo>
                      <a:lnTo>
                        <a:pt x="0" y="0"/>
                      </a:lnTo>
                      <a:lnTo>
                        <a:pt x="3178" y="0"/>
                      </a:lnTo>
                      <a:lnTo>
                        <a:pt x="3178" y="3471"/>
                      </a:lnTo>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noProof="0"/>
                </a:p>
              </p:txBody>
            </p:sp>
            <p:sp>
              <p:nvSpPr>
                <p:cNvPr id="24" name="Freeform 42">
                  <a:extLst>
                    <a:ext uri="{FF2B5EF4-FFF2-40B4-BE49-F238E27FC236}">
                      <a16:creationId xmlns:a16="http://schemas.microsoft.com/office/drawing/2014/main" id="{A4AB8180-EDCE-495E-8598-E80AE71FCBD2}"/>
                    </a:ext>
                  </a:extLst>
                </p:cNvPr>
                <p:cNvSpPr>
                  <a:spLocks noChangeArrowheads="1"/>
                </p:cNvSpPr>
                <p:nvPr/>
              </p:nvSpPr>
              <p:spPr bwMode="auto">
                <a:xfrm>
                  <a:off x="8535988" y="6397625"/>
                  <a:ext cx="263525" cy="473075"/>
                </a:xfrm>
                <a:custGeom>
                  <a:avLst/>
                  <a:gdLst>
                    <a:gd name="T0" fmla="*/ 729 w 730"/>
                    <a:gd name="T1" fmla="*/ 204 h 1313"/>
                    <a:gd name="T2" fmla="*/ 525 w 730"/>
                    <a:gd name="T3" fmla="*/ 204 h 1313"/>
                    <a:gd name="T4" fmla="*/ 467 w 730"/>
                    <a:gd name="T5" fmla="*/ 291 h 1313"/>
                    <a:gd name="T6" fmla="*/ 467 w 730"/>
                    <a:gd name="T7" fmla="*/ 438 h 1313"/>
                    <a:gd name="T8" fmla="*/ 729 w 730"/>
                    <a:gd name="T9" fmla="*/ 438 h 1313"/>
                    <a:gd name="T10" fmla="*/ 729 w 730"/>
                    <a:gd name="T11" fmla="*/ 671 h 1313"/>
                    <a:gd name="T12" fmla="*/ 467 w 730"/>
                    <a:gd name="T13" fmla="*/ 671 h 1313"/>
                    <a:gd name="T14" fmla="*/ 467 w 730"/>
                    <a:gd name="T15" fmla="*/ 1312 h 1313"/>
                    <a:gd name="T16" fmla="*/ 233 w 730"/>
                    <a:gd name="T17" fmla="*/ 1312 h 1313"/>
                    <a:gd name="T18" fmla="*/ 233 w 730"/>
                    <a:gd name="T19" fmla="*/ 671 h 1313"/>
                    <a:gd name="T20" fmla="*/ 0 w 730"/>
                    <a:gd name="T21" fmla="*/ 671 h 1313"/>
                    <a:gd name="T22" fmla="*/ 0 w 730"/>
                    <a:gd name="T23" fmla="*/ 438 h 1313"/>
                    <a:gd name="T24" fmla="*/ 233 w 730"/>
                    <a:gd name="T25" fmla="*/ 438 h 1313"/>
                    <a:gd name="T26" fmla="*/ 233 w 730"/>
                    <a:gd name="T27" fmla="*/ 321 h 1313"/>
                    <a:gd name="T28" fmla="*/ 525 w 730"/>
                    <a:gd name="T29" fmla="*/ 0 h 1313"/>
                    <a:gd name="T30" fmla="*/ 729 w 730"/>
                    <a:gd name="T31" fmla="*/ 0 h 1313"/>
                    <a:gd name="T32" fmla="*/ 729 w 730"/>
                    <a:gd name="T33" fmla="*/ 204 h 1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30" h="1313">
                      <a:moveTo>
                        <a:pt x="729" y="204"/>
                      </a:moveTo>
                      <a:cubicBezTo>
                        <a:pt x="525" y="204"/>
                        <a:pt x="525" y="204"/>
                        <a:pt x="525" y="204"/>
                      </a:cubicBezTo>
                      <a:cubicBezTo>
                        <a:pt x="496" y="204"/>
                        <a:pt x="467" y="262"/>
                        <a:pt x="467" y="291"/>
                      </a:cubicBezTo>
                      <a:cubicBezTo>
                        <a:pt x="467" y="438"/>
                        <a:pt x="467" y="438"/>
                        <a:pt x="467" y="438"/>
                      </a:cubicBezTo>
                      <a:cubicBezTo>
                        <a:pt x="729" y="438"/>
                        <a:pt x="729" y="438"/>
                        <a:pt x="729" y="438"/>
                      </a:cubicBezTo>
                      <a:cubicBezTo>
                        <a:pt x="729" y="671"/>
                        <a:pt x="729" y="671"/>
                        <a:pt x="729" y="671"/>
                      </a:cubicBezTo>
                      <a:cubicBezTo>
                        <a:pt x="467" y="671"/>
                        <a:pt x="467" y="671"/>
                        <a:pt x="467" y="671"/>
                      </a:cubicBezTo>
                      <a:cubicBezTo>
                        <a:pt x="467" y="1312"/>
                        <a:pt x="467" y="1312"/>
                        <a:pt x="467" y="1312"/>
                      </a:cubicBezTo>
                      <a:cubicBezTo>
                        <a:pt x="233" y="1312"/>
                        <a:pt x="233" y="1312"/>
                        <a:pt x="233" y="1312"/>
                      </a:cubicBezTo>
                      <a:cubicBezTo>
                        <a:pt x="233" y="671"/>
                        <a:pt x="233" y="671"/>
                        <a:pt x="233" y="671"/>
                      </a:cubicBezTo>
                      <a:cubicBezTo>
                        <a:pt x="0" y="671"/>
                        <a:pt x="0" y="671"/>
                        <a:pt x="0" y="671"/>
                      </a:cubicBezTo>
                      <a:cubicBezTo>
                        <a:pt x="0" y="438"/>
                        <a:pt x="0" y="438"/>
                        <a:pt x="0" y="438"/>
                      </a:cubicBezTo>
                      <a:cubicBezTo>
                        <a:pt x="233" y="438"/>
                        <a:pt x="233" y="438"/>
                        <a:pt x="233" y="438"/>
                      </a:cubicBezTo>
                      <a:cubicBezTo>
                        <a:pt x="233" y="321"/>
                        <a:pt x="233" y="321"/>
                        <a:pt x="233" y="321"/>
                      </a:cubicBezTo>
                      <a:cubicBezTo>
                        <a:pt x="233" y="146"/>
                        <a:pt x="350" y="0"/>
                        <a:pt x="525" y="0"/>
                      </a:cubicBezTo>
                      <a:cubicBezTo>
                        <a:pt x="729" y="0"/>
                        <a:pt x="729" y="0"/>
                        <a:pt x="729" y="0"/>
                      </a:cubicBezTo>
                      <a:lnTo>
                        <a:pt x="729" y="204"/>
                      </a:lnTo>
                    </a:path>
                  </a:pathLst>
                </a:custGeom>
                <a:solidFill>
                  <a:schemeClr val="accent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noProof="0"/>
                </a:p>
              </p:txBody>
            </p:sp>
          </p:grpSp>
        </p:grpSp>
      </p:grpSp>
    </p:spTree>
    <p:extLst>
      <p:ext uri="{BB962C8B-B14F-4D97-AF65-F5344CB8AC3E}">
        <p14:creationId xmlns:p14="http://schemas.microsoft.com/office/powerpoint/2010/main" val="401340265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le Slide Arrow — Image, Dark Blue">
    <p:spTree>
      <p:nvGrpSpPr>
        <p:cNvPr id="1" name=""/>
        <p:cNvGrpSpPr/>
        <p:nvPr/>
      </p:nvGrpSpPr>
      <p:grpSpPr>
        <a:xfrm>
          <a:off x="0" y="0"/>
          <a:ext cx="0" cy="0"/>
          <a:chOff x="0" y="0"/>
          <a:chExt cx="0" cy="0"/>
        </a:xfrm>
      </p:grpSpPr>
      <p:sp>
        <p:nvSpPr>
          <p:cNvPr id="20" name="Picture Placeholder 5"/>
          <p:cNvSpPr>
            <a:spLocks noGrp="1"/>
          </p:cNvSpPr>
          <p:nvPr>
            <p:ph type="pic" sz="quarter" idx="11" hasCustomPrompt="1"/>
          </p:nvPr>
        </p:nvSpPr>
        <p:spPr>
          <a:xfrm>
            <a:off x="0" y="0"/>
            <a:ext cx="9144000" cy="6858000"/>
          </a:xfrm>
          <a:custGeom>
            <a:avLst/>
            <a:gdLst/>
            <a:ahLst/>
            <a:cxnLst/>
            <a:rect l="l" t="t" r="r" b="b"/>
            <a:pathLst>
              <a:path w="9144000" h="6858000">
                <a:moveTo>
                  <a:pt x="1450430" y="0"/>
                </a:moveTo>
                <a:lnTo>
                  <a:pt x="9144000" y="0"/>
                </a:lnTo>
                <a:lnTo>
                  <a:pt x="9144000" y="6858000"/>
                </a:lnTo>
                <a:lnTo>
                  <a:pt x="8620126" y="6858000"/>
                </a:lnTo>
                <a:cubicBezTo>
                  <a:pt x="8620126" y="5657064"/>
                  <a:pt x="8620126" y="5657064"/>
                  <a:pt x="8620126" y="5657064"/>
                </a:cubicBezTo>
                <a:cubicBezTo>
                  <a:pt x="8620126" y="5421495"/>
                  <a:pt x="8428347" y="5229807"/>
                  <a:pt x="8192668" y="5229807"/>
                </a:cubicBezTo>
                <a:cubicBezTo>
                  <a:pt x="8074828" y="5229807"/>
                  <a:pt x="7968541" y="5278307"/>
                  <a:pt x="7892292" y="5356829"/>
                </a:cubicBezTo>
                <a:cubicBezTo>
                  <a:pt x="6392504" y="6853605"/>
                  <a:pt x="6388113" y="6857987"/>
                  <a:pt x="6388100" y="6858000"/>
                </a:cubicBezTo>
                <a:lnTo>
                  <a:pt x="0" y="6858000"/>
                </a:lnTo>
                <a:cubicBezTo>
                  <a:pt x="4398924" y="2459831"/>
                  <a:pt x="4398924" y="2459831"/>
                  <a:pt x="4398924" y="2459831"/>
                </a:cubicBezTo>
                <a:cubicBezTo>
                  <a:pt x="4532297" y="2326481"/>
                  <a:pt x="4622800" y="2143125"/>
                  <a:pt x="4622800" y="1938338"/>
                </a:cubicBezTo>
                <a:cubicBezTo>
                  <a:pt x="4622800" y="1640681"/>
                  <a:pt x="4439413" y="1393031"/>
                  <a:pt x="4186957" y="1273969"/>
                </a:cubicBezTo>
                <a:cubicBezTo>
                  <a:pt x="1450430" y="0"/>
                  <a:pt x="1450430" y="0"/>
                  <a:pt x="1450430" y="0"/>
                </a:cubicBezTo>
                <a:close/>
              </a:path>
            </a:pathLst>
          </a:custGeom>
          <a:solidFill>
            <a:srgbClr val="DFDFE0"/>
          </a:solidFill>
        </p:spPr>
        <p:txBody>
          <a:bodyPr/>
          <a:lstStyle>
            <a:lvl1pPr marL="0" indent="0" algn="r">
              <a:lnSpc>
                <a:spcPct val="85000"/>
              </a:lnSpc>
              <a:spcBef>
                <a:spcPts val="600"/>
              </a:spcBef>
              <a:buNone/>
              <a:defRPr sz="2200" b="0"/>
            </a:lvl1pPr>
          </a:lstStyle>
          <a:p>
            <a:r>
              <a:rPr lang="en-CA" noProof="0"/>
              <a:t>To add an image to this shape, </a:t>
            </a:r>
            <a:br>
              <a:rPr lang="en-CA" noProof="0"/>
            </a:br>
            <a:r>
              <a:rPr lang="en-CA" noProof="0"/>
              <a:t>click on the placeholder icon below</a:t>
            </a:r>
          </a:p>
          <a:p>
            <a:r>
              <a:rPr lang="en-CA" noProof="0"/>
              <a:t>Entrepreneur (Colour) </a:t>
            </a:r>
            <a:br>
              <a:rPr lang="en-CA" noProof="0"/>
            </a:br>
            <a:r>
              <a:rPr lang="en-CA" noProof="0"/>
              <a:t>or</a:t>
            </a:r>
          </a:p>
          <a:p>
            <a:r>
              <a:rPr lang="en-CA" noProof="0"/>
              <a:t>Industry snapshot (Black &amp; White)</a:t>
            </a:r>
          </a:p>
          <a:p>
            <a:endParaRPr lang="en-CA" noProof="0"/>
          </a:p>
          <a:p>
            <a:endParaRPr lang="en-CA" noProof="0"/>
          </a:p>
        </p:txBody>
      </p:sp>
      <p:sp>
        <p:nvSpPr>
          <p:cNvPr id="17" name="Freeform 5"/>
          <p:cNvSpPr>
            <a:spLocks/>
          </p:cNvSpPr>
          <p:nvPr userDrawn="1"/>
        </p:nvSpPr>
        <p:spPr bwMode="auto">
          <a:xfrm>
            <a:off x="0" y="0"/>
            <a:ext cx="4622800" cy="6858000"/>
          </a:xfrm>
          <a:custGeom>
            <a:avLst/>
            <a:gdLst>
              <a:gd name="T0" fmla="*/ 1941 w 1941"/>
              <a:gd name="T1" fmla="*/ 814 h 2880"/>
              <a:gd name="T2" fmla="*/ 1758 w 1941"/>
              <a:gd name="T3" fmla="*/ 535 h 2880"/>
              <a:gd name="T4" fmla="*/ 609 w 1941"/>
              <a:gd name="T5" fmla="*/ 0 h 2880"/>
              <a:gd name="T6" fmla="*/ 0 w 1941"/>
              <a:gd name="T7" fmla="*/ 0 h 2880"/>
              <a:gd name="T8" fmla="*/ 0 w 1941"/>
              <a:gd name="T9" fmla="*/ 2880 h 2880"/>
              <a:gd name="T10" fmla="*/ 0 w 1941"/>
              <a:gd name="T11" fmla="*/ 2880 h 2880"/>
              <a:gd name="T12" fmla="*/ 1847 w 1941"/>
              <a:gd name="T13" fmla="*/ 1033 h 2880"/>
              <a:gd name="T14" fmla="*/ 1941 w 1941"/>
              <a:gd name="T15" fmla="*/ 814 h 28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41" h="2880">
                <a:moveTo>
                  <a:pt x="1941" y="814"/>
                </a:moveTo>
                <a:cubicBezTo>
                  <a:pt x="1941" y="689"/>
                  <a:pt x="1864" y="585"/>
                  <a:pt x="1758" y="535"/>
                </a:cubicBezTo>
                <a:cubicBezTo>
                  <a:pt x="609" y="0"/>
                  <a:pt x="609" y="0"/>
                  <a:pt x="609" y="0"/>
                </a:cubicBezTo>
                <a:cubicBezTo>
                  <a:pt x="0" y="0"/>
                  <a:pt x="0" y="0"/>
                  <a:pt x="0" y="0"/>
                </a:cubicBezTo>
                <a:cubicBezTo>
                  <a:pt x="0" y="2880"/>
                  <a:pt x="0" y="2880"/>
                  <a:pt x="0" y="2880"/>
                </a:cubicBezTo>
                <a:cubicBezTo>
                  <a:pt x="0" y="2880"/>
                  <a:pt x="0" y="2880"/>
                  <a:pt x="0" y="2880"/>
                </a:cubicBezTo>
                <a:cubicBezTo>
                  <a:pt x="1847" y="1033"/>
                  <a:pt x="1847" y="1033"/>
                  <a:pt x="1847" y="1033"/>
                </a:cubicBezTo>
                <a:cubicBezTo>
                  <a:pt x="1903" y="977"/>
                  <a:pt x="1941" y="900"/>
                  <a:pt x="1941" y="81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CA" noProof="0"/>
          </a:p>
        </p:txBody>
      </p:sp>
      <p:sp>
        <p:nvSpPr>
          <p:cNvPr id="18" name="Freeform 9"/>
          <p:cNvSpPr>
            <a:spLocks/>
          </p:cNvSpPr>
          <p:nvPr userDrawn="1"/>
        </p:nvSpPr>
        <p:spPr bwMode="auto">
          <a:xfrm>
            <a:off x="6388100" y="5229807"/>
            <a:ext cx="2232026" cy="1628193"/>
          </a:xfrm>
          <a:custGeom>
            <a:avLst/>
            <a:gdLst>
              <a:gd name="T0" fmla="*/ 781 w 966"/>
              <a:gd name="T1" fmla="*/ 0 h 705"/>
              <a:gd name="T2" fmla="*/ 651 w 966"/>
              <a:gd name="T3" fmla="*/ 55 h 705"/>
              <a:gd name="T4" fmla="*/ 0 w 966"/>
              <a:gd name="T5" fmla="*/ 705 h 705"/>
              <a:gd name="T6" fmla="*/ 966 w 966"/>
              <a:gd name="T7" fmla="*/ 705 h 705"/>
              <a:gd name="T8" fmla="*/ 966 w 966"/>
              <a:gd name="T9" fmla="*/ 185 h 705"/>
              <a:gd name="T10" fmla="*/ 781 w 966"/>
              <a:gd name="T11" fmla="*/ 0 h 705"/>
            </a:gdLst>
            <a:ahLst/>
            <a:cxnLst>
              <a:cxn ang="0">
                <a:pos x="T0" y="T1"/>
              </a:cxn>
              <a:cxn ang="0">
                <a:pos x="T2" y="T3"/>
              </a:cxn>
              <a:cxn ang="0">
                <a:pos x="T4" y="T5"/>
              </a:cxn>
              <a:cxn ang="0">
                <a:pos x="T6" y="T7"/>
              </a:cxn>
              <a:cxn ang="0">
                <a:pos x="T8" y="T9"/>
              </a:cxn>
              <a:cxn ang="0">
                <a:pos x="T10" y="T11"/>
              </a:cxn>
            </a:cxnLst>
            <a:rect l="0" t="0" r="r" b="b"/>
            <a:pathLst>
              <a:path w="966" h="705">
                <a:moveTo>
                  <a:pt x="781" y="0"/>
                </a:moveTo>
                <a:cubicBezTo>
                  <a:pt x="730" y="0"/>
                  <a:pt x="684" y="21"/>
                  <a:pt x="651" y="55"/>
                </a:cubicBezTo>
                <a:cubicBezTo>
                  <a:pt x="0" y="705"/>
                  <a:pt x="0" y="705"/>
                  <a:pt x="0" y="705"/>
                </a:cubicBezTo>
                <a:cubicBezTo>
                  <a:pt x="966" y="705"/>
                  <a:pt x="966" y="705"/>
                  <a:pt x="966" y="705"/>
                </a:cubicBezTo>
                <a:cubicBezTo>
                  <a:pt x="966" y="185"/>
                  <a:pt x="966" y="185"/>
                  <a:pt x="966" y="185"/>
                </a:cubicBezTo>
                <a:cubicBezTo>
                  <a:pt x="966" y="83"/>
                  <a:pt x="883" y="0"/>
                  <a:pt x="781" y="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CA" noProof="0"/>
          </a:p>
        </p:txBody>
      </p:sp>
      <p:sp>
        <p:nvSpPr>
          <p:cNvPr id="2" name="Title 1"/>
          <p:cNvSpPr>
            <a:spLocks noGrp="1"/>
          </p:cNvSpPr>
          <p:nvPr userDrawn="1">
            <p:ph type="ctrTitle" hasCustomPrompt="1"/>
          </p:nvPr>
        </p:nvSpPr>
        <p:spPr>
          <a:xfrm>
            <a:off x="352509" y="1636889"/>
            <a:ext cx="4056063" cy="845873"/>
          </a:xfrm>
        </p:spPr>
        <p:txBody>
          <a:bodyPr lIns="0" tIns="0" rIns="0" bIns="0" anchor="b" anchorCtr="0">
            <a:noAutofit/>
          </a:bodyPr>
          <a:lstStyle>
            <a:lvl1pPr algn="l">
              <a:defRPr sz="3600">
                <a:solidFill>
                  <a:schemeClr val="bg1"/>
                </a:solidFill>
              </a:defRPr>
            </a:lvl1pPr>
          </a:lstStyle>
          <a:p>
            <a:r>
              <a:rPr lang="en-CA" noProof="0"/>
              <a:t>Click to edit </a:t>
            </a:r>
            <a:br>
              <a:rPr lang="en-CA" noProof="0"/>
            </a:br>
            <a:r>
              <a:rPr lang="en-CA" noProof="0"/>
              <a:t>Master title style</a:t>
            </a:r>
          </a:p>
        </p:txBody>
      </p:sp>
      <p:sp>
        <p:nvSpPr>
          <p:cNvPr id="3" name="Subtitle 2"/>
          <p:cNvSpPr>
            <a:spLocks noGrp="1"/>
          </p:cNvSpPr>
          <p:nvPr userDrawn="1">
            <p:ph type="subTitle" idx="1" hasCustomPrompt="1"/>
          </p:nvPr>
        </p:nvSpPr>
        <p:spPr>
          <a:xfrm>
            <a:off x="352509" y="2572671"/>
            <a:ext cx="4056063" cy="720258"/>
          </a:xfrm>
        </p:spPr>
        <p:txBody>
          <a:bodyPr lIns="0" tIns="0" rIns="0" bIns="0">
            <a:noAutofit/>
          </a:bodyPr>
          <a:lstStyle>
            <a:lvl1pPr marL="0" indent="0" algn="l">
              <a:spcBef>
                <a:spcPts val="0"/>
              </a:spcBef>
              <a:buNone/>
              <a:defRPr sz="24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CA" noProof="0"/>
              <a:t>Click to edit </a:t>
            </a:r>
            <a:br>
              <a:rPr lang="en-CA" noProof="0"/>
            </a:br>
            <a:r>
              <a:rPr lang="en-CA" noProof="0"/>
              <a:t>Master subtitle style</a:t>
            </a:r>
          </a:p>
        </p:txBody>
      </p:sp>
      <p:sp>
        <p:nvSpPr>
          <p:cNvPr id="21" name="Text Placeholder 8"/>
          <p:cNvSpPr>
            <a:spLocks noGrp="1"/>
          </p:cNvSpPr>
          <p:nvPr>
            <p:ph type="body" sz="quarter" idx="12" hasCustomPrompt="1"/>
          </p:nvPr>
        </p:nvSpPr>
        <p:spPr>
          <a:xfrm>
            <a:off x="352509" y="3503988"/>
            <a:ext cx="3708400" cy="307975"/>
          </a:xfrm>
        </p:spPr>
        <p:txBody>
          <a:bodyPr/>
          <a:lstStyle>
            <a:lvl1pPr marL="0" indent="0">
              <a:buNone/>
              <a:defRPr sz="1400" b="0">
                <a:solidFill>
                  <a:schemeClr val="accent3"/>
                </a:solidFill>
              </a:defRPr>
            </a:lvl1pPr>
          </a:lstStyle>
          <a:p>
            <a:pPr lvl="0"/>
            <a:r>
              <a:rPr lang="en-CA" noProof="0"/>
              <a:t>Date</a:t>
            </a:r>
          </a:p>
        </p:txBody>
      </p:sp>
      <p:sp>
        <p:nvSpPr>
          <p:cNvPr id="16" name="Text Placeholder 7"/>
          <p:cNvSpPr>
            <a:spLocks noGrp="1"/>
          </p:cNvSpPr>
          <p:nvPr>
            <p:ph type="body" sz="quarter" idx="13" hasCustomPrompt="1"/>
          </p:nvPr>
        </p:nvSpPr>
        <p:spPr>
          <a:xfrm>
            <a:off x="1201291" y="5851567"/>
            <a:ext cx="3514725" cy="817793"/>
          </a:xfrm>
        </p:spPr>
        <p:txBody>
          <a:bodyPr/>
          <a:lstStyle>
            <a:lvl1pPr marL="0" indent="0">
              <a:spcBef>
                <a:spcPts val="0"/>
              </a:spcBef>
              <a:buNone/>
              <a:defRPr sz="1800" baseline="0">
                <a:solidFill>
                  <a:srgbClr val="FFFFFF"/>
                </a:solidFill>
              </a:defRPr>
            </a:lvl1pPr>
            <a:lvl2pPr marL="0" indent="0">
              <a:spcBef>
                <a:spcPts val="0"/>
              </a:spcBef>
              <a:buNone/>
              <a:defRPr sz="1600" baseline="0">
                <a:solidFill>
                  <a:srgbClr val="FFFFFF"/>
                </a:solidFill>
              </a:defRPr>
            </a:lvl2pPr>
          </a:lstStyle>
          <a:p>
            <a:pPr lvl="0"/>
            <a:r>
              <a:rPr lang="en-CA" noProof="0"/>
              <a:t>Client Name</a:t>
            </a:r>
          </a:p>
          <a:p>
            <a:pPr lvl="1"/>
            <a:r>
              <a:rPr lang="en-CA" noProof="0"/>
              <a:t>Second level, Job title</a:t>
            </a:r>
          </a:p>
          <a:p>
            <a:pPr lvl="1"/>
            <a:r>
              <a:rPr lang="en-CA" noProof="0"/>
              <a:t>And company name</a:t>
            </a:r>
          </a:p>
        </p:txBody>
      </p:sp>
      <p:grpSp>
        <p:nvGrpSpPr>
          <p:cNvPr id="9" name="Group 8"/>
          <p:cNvGrpSpPr/>
          <p:nvPr userDrawn="1"/>
        </p:nvGrpSpPr>
        <p:grpSpPr>
          <a:xfrm>
            <a:off x="352509" y="357188"/>
            <a:ext cx="1076325" cy="566737"/>
            <a:chOff x="7715251" y="357188"/>
            <a:chExt cx="1076325" cy="566737"/>
          </a:xfrm>
          <a:solidFill>
            <a:srgbClr val="253746"/>
          </a:solidFill>
        </p:grpSpPr>
        <p:grpSp>
          <p:nvGrpSpPr>
            <p:cNvPr id="10" name="Group 9"/>
            <p:cNvGrpSpPr/>
            <p:nvPr userDrawn="1"/>
          </p:nvGrpSpPr>
          <p:grpSpPr>
            <a:xfrm>
              <a:off x="7715251" y="561975"/>
              <a:ext cx="782638" cy="361950"/>
              <a:chOff x="7715251" y="561975"/>
              <a:chExt cx="782638" cy="361950"/>
            </a:xfrm>
            <a:grpFill/>
          </p:grpSpPr>
          <p:sp>
            <p:nvSpPr>
              <p:cNvPr id="14" name="Freeform 11"/>
              <p:cNvSpPr>
                <a:spLocks noEditPoints="1"/>
              </p:cNvSpPr>
              <p:nvPr userDrawn="1"/>
            </p:nvSpPr>
            <p:spPr bwMode="auto">
              <a:xfrm>
                <a:off x="7715251" y="561975"/>
                <a:ext cx="260350" cy="361950"/>
              </a:xfrm>
              <a:custGeom>
                <a:avLst/>
                <a:gdLst>
                  <a:gd name="T0" fmla="*/ 87 w 176"/>
                  <a:gd name="T1" fmla="*/ 200 h 244"/>
                  <a:gd name="T2" fmla="*/ 126 w 176"/>
                  <a:gd name="T3" fmla="*/ 156 h 244"/>
                  <a:gd name="T4" fmla="*/ 87 w 176"/>
                  <a:gd name="T5" fmla="*/ 112 h 244"/>
                  <a:gd name="T6" fmla="*/ 48 w 176"/>
                  <a:gd name="T7" fmla="*/ 156 h 244"/>
                  <a:gd name="T8" fmla="*/ 87 w 176"/>
                  <a:gd name="T9" fmla="*/ 200 h 244"/>
                  <a:gd name="T10" fmla="*/ 92 w 176"/>
                  <a:gd name="T11" fmla="*/ 244 h 244"/>
                  <a:gd name="T12" fmla="*/ 53 w 176"/>
                  <a:gd name="T13" fmla="*/ 232 h 244"/>
                  <a:gd name="T14" fmla="*/ 49 w 176"/>
                  <a:gd name="T15" fmla="*/ 234 h 244"/>
                  <a:gd name="T16" fmla="*/ 48 w 176"/>
                  <a:gd name="T17" fmla="*/ 241 h 244"/>
                  <a:gd name="T18" fmla="*/ 0 w 176"/>
                  <a:gd name="T19" fmla="*/ 241 h 244"/>
                  <a:gd name="T20" fmla="*/ 0 w 176"/>
                  <a:gd name="T21" fmla="*/ 0 h 244"/>
                  <a:gd name="T22" fmla="*/ 49 w 176"/>
                  <a:gd name="T23" fmla="*/ 0 h 244"/>
                  <a:gd name="T24" fmla="*/ 49 w 176"/>
                  <a:gd name="T25" fmla="*/ 77 h 244"/>
                  <a:gd name="T26" fmla="*/ 53 w 176"/>
                  <a:gd name="T27" fmla="*/ 79 h 244"/>
                  <a:gd name="T28" fmla="*/ 92 w 176"/>
                  <a:gd name="T29" fmla="*/ 68 h 244"/>
                  <a:gd name="T30" fmla="*/ 176 w 176"/>
                  <a:gd name="T31" fmla="*/ 156 h 244"/>
                  <a:gd name="T32" fmla="*/ 92 w 176"/>
                  <a:gd name="T33"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6" h="244">
                    <a:moveTo>
                      <a:pt x="87" y="200"/>
                    </a:moveTo>
                    <a:cubicBezTo>
                      <a:pt x="109" y="200"/>
                      <a:pt x="126" y="182"/>
                      <a:pt x="126" y="156"/>
                    </a:cubicBezTo>
                    <a:cubicBezTo>
                      <a:pt x="126" y="130"/>
                      <a:pt x="109" y="112"/>
                      <a:pt x="87" y="112"/>
                    </a:cubicBezTo>
                    <a:cubicBezTo>
                      <a:pt x="65" y="112"/>
                      <a:pt x="48" y="130"/>
                      <a:pt x="48" y="156"/>
                    </a:cubicBezTo>
                    <a:cubicBezTo>
                      <a:pt x="48" y="182"/>
                      <a:pt x="65" y="200"/>
                      <a:pt x="87" y="200"/>
                    </a:cubicBezTo>
                    <a:moveTo>
                      <a:pt x="92" y="244"/>
                    </a:moveTo>
                    <a:cubicBezTo>
                      <a:pt x="76" y="244"/>
                      <a:pt x="62" y="239"/>
                      <a:pt x="53" y="232"/>
                    </a:cubicBezTo>
                    <a:cubicBezTo>
                      <a:pt x="51" y="231"/>
                      <a:pt x="49" y="232"/>
                      <a:pt x="49" y="234"/>
                    </a:cubicBezTo>
                    <a:cubicBezTo>
                      <a:pt x="48" y="241"/>
                      <a:pt x="48" y="241"/>
                      <a:pt x="48" y="241"/>
                    </a:cubicBezTo>
                    <a:cubicBezTo>
                      <a:pt x="0" y="241"/>
                      <a:pt x="0" y="241"/>
                      <a:pt x="0" y="241"/>
                    </a:cubicBezTo>
                    <a:cubicBezTo>
                      <a:pt x="0" y="0"/>
                      <a:pt x="0" y="0"/>
                      <a:pt x="0" y="0"/>
                    </a:cubicBezTo>
                    <a:cubicBezTo>
                      <a:pt x="49" y="0"/>
                      <a:pt x="49" y="0"/>
                      <a:pt x="49" y="0"/>
                    </a:cubicBezTo>
                    <a:cubicBezTo>
                      <a:pt x="49" y="77"/>
                      <a:pt x="49" y="77"/>
                      <a:pt x="49" y="77"/>
                    </a:cubicBezTo>
                    <a:cubicBezTo>
                      <a:pt x="49" y="79"/>
                      <a:pt x="51" y="81"/>
                      <a:pt x="53" y="79"/>
                    </a:cubicBezTo>
                    <a:cubicBezTo>
                      <a:pt x="62" y="73"/>
                      <a:pt x="75" y="68"/>
                      <a:pt x="92" y="68"/>
                    </a:cubicBezTo>
                    <a:cubicBezTo>
                      <a:pt x="138" y="68"/>
                      <a:pt x="176" y="103"/>
                      <a:pt x="176" y="156"/>
                    </a:cubicBezTo>
                    <a:cubicBezTo>
                      <a:pt x="176" y="211"/>
                      <a:pt x="138" y="244"/>
                      <a:pt x="92" y="244"/>
                    </a:cubicBezTo>
                  </a:path>
                </a:pathLst>
              </a:custGeom>
              <a:solidFill>
                <a:srgbClr val="FFFFFF"/>
              </a:solidFill>
              <a:ln>
                <a:noFill/>
              </a:ln>
              <a:extLst>
                <a:ext uri="{91240B29-F687-4f45-9708-019B960494DF}">
                  <a14:hiddenLine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noProof="0">
                  <a:solidFill>
                    <a:srgbClr val="253746"/>
                  </a:solidFill>
                </a:endParaRPr>
              </a:p>
            </p:txBody>
          </p:sp>
          <p:sp>
            <p:nvSpPr>
              <p:cNvPr id="15" name="Freeform 12"/>
              <p:cNvSpPr>
                <a:spLocks noEditPoints="1"/>
              </p:cNvSpPr>
              <p:nvPr userDrawn="1"/>
            </p:nvSpPr>
            <p:spPr bwMode="auto">
              <a:xfrm>
                <a:off x="7986713" y="561975"/>
                <a:ext cx="261938" cy="361950"/>
              </a:xfrm>
              <a:custGeom>
                <a:avLst/>
                <a:gdLst>
                  <a:gd name="T0" fmla="*/ 89 w 177"/>
                  <a:gd name="T1" fmla="*/ 200 h 244"/>
                  <a:gd name="T2" fmla="*/ 128 w 177"/>
                  <a:gd name="T3" fmla="*/ 156 h 244"/>
                  <a:gd name="T4" fmla="*/ 89 w 177"/>
                  <a:gd name="T5" fmla="*/ 112 h 244"/>
                  <a:gd name="T6" fmla="*/ 50 w 177"/>
                  <a:gd name="T7" fmla="*/ 156 h 244"/>
                  <a:gd name="T8" fmla="*/ 89 w 177"/>
                  <a:gd name="T9" fmla="*/ 200 h 244"/>
                  <a:gd name="T10" fmla="*/ 84 w 177"/>
                  <a:gd name="T11" fmla="*/ 244 h 244"/>
                  <a:gd name="T12" fmla="*/ 0 w 177"/>
                  <a:gd name="T13" fmla="*/ 156 h 244"/>
                  <a:gd name="T14" fmla="*/ 84 w 177"/>
                  <a:gd name="T15" fmla="*/ 68 h 244"/>
                  <a:gd name="T16" fmla="*/ 123 w 177"/>
                  <a:gd name="T17" fmla="*/ 79 h 244"/>
                  <a:gd name="T18" fmla="*/ 128 w 177"/>
                  <a:gd name="T19" fmla="*/ 77 h 244"/>
                  <a:gd name="T20" fmla="*/ 128 w 177"/>
                  <a:gd name="T21" fmla="*/ 0 h 244"/>
                  <a:gd name="T22" fmla="*/ 177 w 177"/>
                  <a:gd name="T23" fmla="*/ 0 h 244"/>
                  <a:gd name="T24" fmla="*/ 177 w 177"/>
                  <a:gd name="T25" fmla="*/ 241 h 244"/>
                  <a:gd name="T26" fmla="*/ 128 w 177"/>
                  <a:gd name="T27" fmla="*/ 241 h 244"/>
                  <a:gd name="T28" fmla="*/ 128 w 177"/>
                  <a:gd name="T29" fmla="*/ 234 h 244"/>
                  <a:gd name="T30" fmla="*/ 123 w 177"/>
                  <a:gd name="T31" fmla="*/ 232 h 244"/>
                  <a:gd name="T32" fmla="*/ 84 w 177"/>
                  <a:gd name="T33"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 h="244">
                    <a:moveTo>
                      <a:pt x="89" y="200"/>
                    </a:moveTo>
                    <a:cubicBezTo>
                      <a:pt x="112" y="200"/>
                      <a:pt x="128" y="182"/>
                      <a:pt x="128" y="156"/>
                    </a:cubicBezTo>
                    <a:cubicBezTo>
                      <a:pt x="128" y="130"/>
                      <a:pt x="112" y="112"/>
                      <a:pt x="89" y="112"/>
                    </a:cubicBezTo>
                    <a:cubicBezTo>
                      <a:pt x="67" y="112"/>
                      <a:pt x="50" y="130"/>
                      <a:pt x="50" y="156"/>
                    </a:cubicBezTo>
                    <a:cubicBezTo>
                      <a:pt x="50" y="182"/>
                      <a:pt x="67" y="200"/>
                      <a:pt x="89" y="200"/>
                    </a:cubicBezTo>
                    <a:moveTo>
                      <a:pt x="84" y="244"/>
                    </a:moveTo>
                    <a:cubicBezTo>
                      <a:pt x="38" y="244"/>
                      <a:pt x="0" y="211"/>
                      <a:pt x="0" y="156"/>
                    </a:cubicBezTo>
                    <a:cubicBezTo>
                      <a:pt x="0" y="103"/>
                      <a:pt x="38" y="68"/>
                      <a:pt x="84" y="68"/>
                    </a:cubicBezTo>
                    <a:cubicBezTo>
                      <a:pt x="101" y="68"/>
                      <a:pt x="114" y="73"/>
                      <a:pt x="123" y="79"/>
                    </a:cubicBezTo>
                    <a:cubicBezTo>
                      <a:pt x="125" y="81"/>
                      <a:pt x="128" y="79"/>
                      <a:pt x="128" y="77"/>
                    </a:cubicBezTo>
                    <a:cubicBezTo>
                      <a:pt x="128" y="0"/>
                      <a:pt x="128" y="0"/>
                      <a:pt x="128" y="0"/>
                    </a:cubicBezTo>
                    <a:cubicBezTo>
                      <a:pt x="177" y="0"/>
                      <a:pt x="177" y="0"/>
                      <a:pt x="177" y="0"/>
                    </a:cubicBezTo>
                    <a:cubicBezTo>
                      <a:pt x="177" y="241"/>
                      <a:pt x="177" y="241"/>
                      <a:pt x="177" y="241"/>
                    </a:cubicBezTo>
                    <a:cubicBezTo>
                      <a:pt x="128" y="241"/>
                      <a:pt x="128" y="241"/>
                      <a:pt x="128" y="241"/>
                    </a:cubicBezTo>
                    <a:cubicBezTo>
                      <a:pt x="128" y="234"/>
                      <a:pt x="128" y="234"/>
                      <a:pt x="128" y="234"/>
                    </a:cubicBezTo>
                    <a:cubicBezTo>
                      <a:pt x="128" y="232"/>
                      <a:pt x="125" y="231"/>
                      <a:pt x="123" y="232"/>
                    </a:cubicBezTo>
                    <a:cubicBezTo>
                      <a:pt x="114" y="239"/>
                      <a:pt x="101" y="244"/>
                      <a:pt x="84" y="244"/>
                    </a:cubicBezTo>
                  </a:path>
                </a:pathLst>
              </a:custGeom>
              <a:solidFill>
                <a:srgbClr val="FFFFFF"/>
              </a:solidFill>
              <a:ln>
                <a:noFill/>
              </a:ln>
              <a:extLst>
                <a:ext uri="{91240B29-F687-4f45-9708-019B960494DF}">
                  <a14:hiddenLine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noProof="0">
                  <a:solidFill>
                    <a:srgbClr val="253746"/>
                  </a:solidFill>
                </a:endParaRPr>
              </a:p>
            </p:txBody>
          </p:sp>
          <p:sp>
            <p:nvSpPr>
              <p:cNvPr id="19" name="Freeform 13"/>
              <p:cNvSpPr>
                <a:spLocks/>
              </p:cNvSpPr>
              <p:nvPr userDrawn="1"/>
            </p:nvSpPr>
            <p:spPr bwMode="auto">
              <a:xfrm>
                <a:off x="8258176" y="663575"/>
                <a:ext cx="239713" cy="260350"/>
              </a:xfrm>
              <a:custGeom>
                <a:avLst/>
                <a:gdLst>
                  <a:gd name="T0" fmla="*/ 130 w 162"/>
                  <a:gd name="T1" fmla="*/ 109 h 176"/>
                  <a:gd name="T2" fmla="*/ 90 w 162"/>
                  <a:gd name="T3" fmla="*/ 131 h 176"/>
                  <a:gd name="T4" fmla="*/ 49 w 162"/>
                  <a:gd name="T5" fmla="*/ 88 h 176"/>
                  <a:gd name="T6" fmla="*/ 90 w 162"/>
                  <a:gd name="T7" fmla="*/ 46 h 176"/>
                  <a:gd name="T8" fmla="*/ 126 w 162"/>
                  <a:gd name="T9" fmla="*/ 66 h 176"/>
                  <a:gd name="T10" fmla="*/ 159 w 162"/>
                  <a:gd name="T11" fmla="*/ 33 h 176"/>
                  <a:gd name="T12" fmla="*/ 89 w 162"/>
                  <a:gd name="T13" fmla="*/ 0 h 176"/>
                  <a:gd name="T14" fmla="*/ 0 w 162"/>
                  <a:gd name="T15" fmla="*/ 88 h 176"/>
                  <a:gd name="T16" fmla="*/ 89 w 162"/>
                  <a:gd name="T17" fmla="*/ 176 h 176"/>
                  <a:gd name="T18" fmla="*/ 162 w 162"/>
                  <a:gd name="T19" fmla="*/ 141 h 176"/>
                  <a:gd name="T20" fmla="*/ 130 w 162"/>
                  <a:gd name="T21" fmla="*/ 10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2" h="176">
                    <a:moveTo>
                      <a:pt x="130" y="109"/>
                    </a:moveTo>
                    <a:cubicBezTo>
                      <a:pt x="119" y="122"/>
                      <a:pt x="107" y="131"/>
                      <a:pt x="90" y="131"/>
                    </a:cubicBezTo>
                    <a:cubicBezTo>
                      <a:pt x="67" y="131"/>
                      <a:pt x="49" y="113"/>
                      <a:pt x="49" y="88"/>
                    </a:cubicBezTo>
                    <a:cubicBezTo>
                      <a:pt x="49" y="64"/>
                      <a:pt x="67" y="46"/>
                      <a:pt x="90" y="46"/>
                    </a:cubicBezTo>
                    <a:cubicBezTo>
                      <a:pt x="106" y="46"/>
                      <a:pt x="116" y="54"/>
                      <a:pt x="126" y="66"/>
                    </a:cubicBezTo>
                    <a:cubicBezTo>
                      <a:pt x="159" y="33"/>
                      <a:pt x="159" y="33"/>
                      <a:pt x="159" y="33"/>
                    </a:cubicBezTo>
                    <a:cubicBezTo>
                      <a:pt x="141" y="13"/>
                      <a:pt x="120" y="0"/>
                      <a:pt x="89" y="0"/>
                    </a:cubicBezTo>
                    <a:cubicBezTo>
                      <a:pt x="38" y="0"/>
                      <a:pt x="0" y="38"/>
                      <a:pt x="0" y="88"/>
                    </a:cubicBezTo>
                    <a:cubicBezTo>
                      <a:pt x="0" y="139"/>
                      <a:pt x="38" y="176"/>
                      <a:pt x="89" y="176"/>
                    </a:cubicBezTo>
                    <a:cubicBezTo>
                      <a:pt x="121" y="176"/>
                      <a:pt x="145" y="163"/>
                      <a:pt x="162" y="141"/>
                    </a:cubicBezTo>
                    <a:lnTo>
                      <a:pt x="130" y="109"/>
                    </a:lnTo>
                    <a:close/>
                  </a:path>
                </a:pathLst>
              </a:custGeom>
              <a:solidFill>
                <a:srgbClr val="FFFFFF"/>
              </a:solidFill>
              <a:ln>
                <a:noFill/>
              </a:ln>
              <a:extLst>
                <a:ext uri="{91240B29-F687-4f45-9708-019B960494DF}">
                  <a14:hiddenLine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noProof="0">
                  <a:solidFill>
                    <a:srgbClr val="253746"/>
                  </a:solidFill>
                </a:endParaRPr>
              </a:p>
            </p:txBody>
          </p:sp>
        </p:grpSp>
        <p:grpSp>
          <p:nvGrpSpPr>
            <p:cNvPr id="11" name="Group 10"/>
            <p:cNvGrpSpPr/>
            <p:nvPr userDrawn="1"/>
          </p:nvGrpSpPr>
          <p:grpSpPr>
            <a:xfrm>
              <a:off x="8448676" y="357188"/>
              <a:ext cx="342900" cy="357188"/>
              <a:chOff x="8448676" y="357188"/>
              <a:chExt cx="342900" cy="357188"/>
            </a:xfrm>
            <a:grpFill/>
          </p:grpSpPr>
          <p:sp>
            <p:nvSpPr>
              <p:cNvPr id="12" name="Freeform 9"/>
              <p:cNvSpPr>
                <a:spLocks/>
              </p:cNvSpPr>
              <p:nvPr userDrawn="1"/>
            </p:nvSpPr>
            <p:spPr bwMode="auto">
              <a:xfrm>
                <a:off x="8448676" y="357188"/>
                <a:ext cx="342900" cy="357188"/>
              </a:xfrm>
              <a:custGeom>
                <a:avLst/>
                <a:gdLst>
                  <a:gd name="T0" fmla="*/ 179 w 232"/>
                  <a:gd name="T1" fmla="*/ 129 h 241"/>
                  <a:gd name="T2" fmla="*/ 183 w 232"/>
                  <a:gd name="T3" fmla="*/ 124 h 241"/>
                  <a:gd name="T4" fmla="*/ 232 w 232"/>
                  <a:gd name="T5" fmla="*/ 101 h 241"/>
                  <a:gd name="T6" fmla="*/ 207 w 232"/>
                  <a:gd name="T7" fmla="*/ 46 h 241"/>
                  <a:gd name="T8" fmla="*/ 156 w 232"/>
                  <a:gd name="T9" fmla="*/ 70 h 241"/>
                  <a:gd name="T10" fmla="*/ 153 w 232"/>
                  <a:gd name="T11" fmla="*/ 71 h 241"/>
                  <a:gd name="T12" fmla="*/ 146 w 232"/>
                  <a:gd name="T13" fmla="*/ 64 h 241"/>
                  <a:gd name="T14" fmla="*/ 146 w 232"/>
                  <a:gd name="T15" fmla="*/ 0 h 241"/>
                  <a:gd name="T16" fmla="*/ 86 w 232"/>
                  <a:gd name="T17" fmla="*/ 0 h 241"/>
                  <a:gd name="T18" fmla="*/ 86 w 232"/>
                  <a:gd name="T19" fmla="*/ 64 h 241"/>
                  <a:gd name="T20" fmla="*/ 80 w 232"/>
                  <a:gd name="T21" fmla="*/ 71 h 241"/>
                  <a:gd name="T22" fmla="*/ 77 w 232"/>
                  <a:gd name="T23" fmla="*/ 70 h 241"/>
                  <a:gd name="T24" fmla="*/ 26 w 232"/>
                  <a:gd name="T25" fmla="*/ 46 h 241"/>
                  <a:gd name="T26" fmla="*/ 0 w 232"/>
                  <a:gd name="T27" fmla="*/ 101 h 241"/>
                  <a:gd name="T28" fmla="*/ 50 w 232"/>
                  <a:gd name="T29" fmla="*/ 124 h 241"/>
                  <a:gd name="T30" fmla="*/ 54 w 232"/>
                  <a:gd name="T31" fmla="*/ 129 h 241"/>
                  <a:gd name="T32" fmla="*/ 52 w 232"/>
                  <a:gd name="T33" fmla="*/ 134 h 241"/>
                  <a:gd name="T34" fmla="*/ 12 w 232"/>
                  <a:gd name="T35" fmla="*/ 173 h 241"/>
                  <a:gd name="T36" fmla="*/ 55 w 232"/>
                  <a:gd name="T37" fmla="*/ 216 h 241"/>
                  <a:gd name="T38" fmla="*/ 95 w 232"/>
                  <a:gd name="T39" fmla="*/ 176 h 241"/>
                  <a:gd name="T40" fmla="*/ 99 w 232"/>
                  <a:gd name="T41" fmla="*/ 174 h 241"/>
                  <a:gd name="T42" fmla="*/ 106 w 232"/>
                  <a:gd name="T43" fmla="*/ 181 h 241"/>
                  <a:gd name="T44" fmla="*/ 106 w 232"/>
                  <a:gd name="T45" fmla="*/ 241 h 241"/>
                  <a:gd name="T46" fmla="*/ 127 w 232"/>
                  <a:gd name="T47" fmla="*/ 241 h 241"/>
                  <a:gd name="T48" fmla="*/ 127 w 232"/>
                  <a:gd name="T49" fmla="*/ 181 h 241"/>
                  <a:gd name="T50" fmla="*/ 133 w 232"/>
                  <a:gd name="T51" fmla="*/ 174 h 241"/>
                  <a:gd name="T52" fmla="*/ 138 w 232"/>
                  <a:gd name="T53" fmla="*/ 176 h 241"/>
                  <a:gd name="T54" fmla="*/ 178 w 232"/>
                  <a:gd name="T55" fmla="*/ 216 h 241"/>
                  <a:gd name="T56" fmla="*/ 220 w 232"/>
                  <a:gd name="T57" fmla="*/ 173 h 241"/>
                  <a:gd name="T58" fmla="*/ 181 w 232"/>
                  <a:gd name="T59" fmla="*/ 134 h 241"/>
                  <a:gd name="T60" fmla="*/ 179 w 232"/>
                  <a:gd name="T61" fmla="*/ 129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2" h="241">
                    <a:moveTo>
                      <a:pt x="179" y="129"/>
                    </a:moveTo>
                    <a:cubicBezTo>
                      <a:pt x="179" y="127"/>
                      <a:pt x="181" y="125"/>
                      <a:pt x="183" y="124"/>
                    </a:cubicBezTo>
                    <a:cubicBezTo>
                      <a:pt x="232" y="101"/>
                      <a:pt x="232" y="101"/>
                      <a:pt x="232" y="101"/>
                    </a:cubicBezTo>
                    <a:cubicBezTo>
                      <a:pt x="207" y="46"/>
                      <a:pt x="207" y="46"/>
                      <a:pt x="207" y="46"/>
                    </a:cubicBezTo>
                    <a:cubicBezTo>
                      <a:pt x="156" y="70"/>
                      <a:pt x="156" y="70"/>
                      <a:pt x="156" y="70"/>
                    </a:cubicBezTo>
                    <a:cubicBezTo>
                      <a:pt x="155" y="70"/>
                      <a:pt x="154" y="71"/>
                      <a:pt x="153" y="71"/>
                    </a:cubicBezTo>
                    <a:cubicBezTo>
                      <a:pt x="149" y="71"/>
                      <a:pt x="146" y="68"/>
                      <a:pt x="146" y="64"/>
                    </a:cubicBezTo>
                    <a:cubicBezTo>
                      <a:pt x="146" y="0"/>
                      <a:pt x="146" y="0"/>
                      <a:pt x="146" y="0"/>
                    </a:cubicBezTo>
                    <a:cubicBezTo>
                      <a:pt x="86" y="0"/>
                      <a:pt x="86" y="0"/>
                      <a:pt x="86" y="0"/>
                    </a:cubicBezTo>
                    <a:cubicBezTo>
                      <a:pt x="86" y="64"/>
                      <a:pt x="86" y="64"/>
                      <a:pt x="86" y="64"/>
                    </a:cubicBezTo>
                    <a:cubicBezTo>
                      <a:pt x="86" y="68"/>
                      <a:pt x="83" y="71"/>
                      <a:pt x="80" y="71"/>
                    </a:cubicBezTo>
                    <a:cubicBezTo>
                      <a:pt x="79" y="71"/>
                      <a:pt x="78" y="70"/>
                      <a:pt x="77" y="70"/>
                    </a:cubicBezTo>
                    <a:cubicBezTo>
                      <a:pt x="26" y="46"/>
                      <a:pt x="26" y="46"/>
                      <a:pt x="26" y="46"/>
                    </a:cubicBezTo>
                    <a:cubicBezTo>
                      <a:pt x="0" y="101"/>
                      <a:pt x="0" y="101"/>
                      <a:pt x="0" y="101"/>
                    </a:cubicBezTo>
                    <a:cubicBezTo>
                      <a:pt x="50" y="124"/>
                      <a:pt x="50" y="124"/>
                      <a:pt x="50" y="124"/>
                    </a:cubicBezTo>
                    <a:cubicBezTo>
                      <a:pt x="52" y="125"/>
                      <a:pt x="54" y="127"/>
                      <a:pt x="54" y="129"/>
                    </a:cubicBezTo>
                    <a:cubicBezTo>
                      <a:pt x="54" y="131"/>
                      <a:pt x="53" y="133"/>
                      <a:pt x="52" y="134"/>
                    </a:cubicBezTo>
                    <a:cubicBezTo>
                      <a:pt x="12" y="173"/>
                      <a:pt x="12" y="173"/>
                      <a:pt x="12" y="173"/>
                    </a:cubicBezTo>
                    <a:cubicBezTo>
                      <a:pt x="55" y="216"/>
                      <a:pt x="55" y="216"/>
                      <a:pt x="55" y="216"/>
                    </a:cubicBezTo>
                    <a:cubicBezTo>
                      <a:pt x="95" y="176"/>
                      <a:pt x="95" y="176"/>
                      <a:pt x="95" y="176"/>
                    </a:cubicBezTo>
                    <a:cubicBezTo>
                      <a:pt x="96" y="175"/>
                      <a:pt x="98" y="174"/>
                      <a:pt x="99" y="174"/>
                    </a:cubicBezTo>
                    <a:cubicBezTo>
                      <a:pt x="103" y="174"/>
                      <a:pt x="106" y="177"/>
                      <a:pt x="106" y="181"/>
                    </a:cubicBezTo>
                    <a:cubicBezTo>
                      <a:pt x="106" y="241"/>
                      <a:pt x="106" y="241"/>
                      <a:pt x="106" y="241"/>
                    </a:cubicBezTo>
                    <a:cubicBezTo>
                      <a:pt x="127" y="241"/>
                      <a:pt x="127" y="241"/>
                      <a:pt x="127" y="241"/>
                    </a:cubicBezTo>
                    <a:cubicBezTo>
                      <a:pt x="127" y="181"/>
                      <a:pt x="127" y="181"/>
                      <a:pt x="127" y="181"/>
                    </a:cubicBezTo>
                    <a:cubicBezTo>
                      <a:pt x="127" y="177"/>
                      <a:pt x="130" y="174"/>
                      <a:pt x="133" y="174"/>
                    </a:cubicBezTo>
                    <a:cubicBezTo>
                      <a:pt x="135" y="174"/>
                      <a:pt x="137" y="175"/>
                      <a:pt x="138" y="176"/>
                    </a:cubicBezTo>
                    <a:cubicBezTo>
                      <a:pt x="178" y="216"/>
                      <a:pt x="178" y="216"/>
                      <a:pt x="178" y="216"/>
                    </a:cubicBezTo>
                    <a:cubicBezTo>
                      <a:pt x="220" y="173"/>
                      <a:pt x="220" y="173"/>
                      <a:pt x="220" y="173"/>
                    </a:cubicBezTo>
                    <a:cubicBezTo>
                      <a:pt x="181" y="134"/>
                      <a:pt x="181" y="134"/>
                      <a:pt x="181" y="134"/>
                    </a:cubicBezTo>
                    <a:cubicBezTo>
                      <a:pt x="180" y="133"/>
                      <a:pt x="179" y="131"/>
                      <a:pt x="179" y="129"/>
                    </a:cubicBezTo>
                    <a:close/>
                  </a:path>
                </a:pathLst>
              </a:custGeom>
              <a:solidFill>
                <a:srgbClr val="DA291C"/>
              </a:solidFill>
              <a:ln>
                <a:noFill/>
              </a:ln>
              <a:extLst>
                <a:ext uri="{91240B29-F687-4f45-9708-019B960494DF}">
                  <a14:hiddenLine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noProof="0">
                  <a:solidFill>
                    <a:srgbClr val="253746"/>
                  </a:solidFill>
                </a:endParaRPr>
              </a:p>
            </p:txBody>
          </p:sp>
          <p:sp>
            <p:nvSpPr>
              <p:cNvPr id="13" name="Freeform 10"/>
              <p:cNvSpPr>
                <a:spLocks/>
              </p:cNvSpPr>
              <p:nvPr userDrawn="1"/>
            </p:nvSpPr>
            <p:spPr bwMode="auto">
              <a:xfrm>
                <a:off x="8620126" y="357188"/>
                <a:ext cx="171450" cy="357188"/>
              </a:xfrm>
              <a:custGeom>
                <a:avLst/>
                <a:gdLst>
                  <a:gd name="T0" fmla="*/ 0 w 116"/>
                  <a:gd name="T1" fmla="*/ 241 h 241"/>
                  <a:gd name="T2" fmla="*/ 11 w 116"/>
                  <a:gd name="T3" fmla="*/ 241 h 241"/>
                  <a:gd name="T4" fmla="*/ 11 w 116"/>
                  <a:gd name="T5" fmla="*/ 181 h 241"/>
                  <a:gd name="T6" fmla="*/ 17 w 116"/>
                  <a:gd name="T7" fmla="*/ 174 h 241"/>
                  <a:gd name="T8" fmla="*/ 22 w 116"/>
                  <a:gd name="T9" fmla="*/ 176 h 241"/>
                  <a:gd name="T10" fmla="*/ 62 w 116"/>
                  <a:gd name="T11" fmla="*/ 216 h 241"/>
                  <a:gd name="T12" fmla="*/ 104 w 116"/>
                  <a:gd name="T13" fmla="*/ 173 h 241"/>
                  <a:gd name="T14" fmla="*/ 65 w 116"/>
                  <a:gd name="T15" fmla="*/ 134 h 241"/>
                  <a:gd name="T16" fmla="*/ 63 w 116"/>
                  <a:gd name="T17" fmla="*/ 129 h 241"/>
                  <a:gd name="T18" fmla="*/ 67 w 116"/>
                  <a:gd name="T19" fmla="*/ 124 h 241"/>
                  <a:gd name="T20" fmla="*/ 116 w 116"/>
                  <a:gd name="T21" fmla="*/ 101 h 241"/>
                  <a:gd name="T22" fmla="*/ 91 w 116"/>
                  <a:gd name="T23" fmla="*/ 46 h 241"/>
                  <a:gd name="T24" fmla="*/ 40 w 116"/>
                  <a:gd name="T25" fmla="*/ 70 h 241"/>
                  <a:gd name="T26" fmla="*/ 37 w 116"/>
                  <a:gd name="T27" fmla="*/ 71 h 241"/>
                  <a:gd name="T28" fmla="*/ 30 w 116"/>
                  <a:gd name="T29" fmla="*/ 64 h 241"/>
                  <a:gd name="T30" fmla="*/ 30 w 116"/>
                  <a:gd name="T31" fmla="*/ 0 h 241"/>
                  <a:gd name="T32" fmla="*/ 0 w 116"/>
                  <a:gd name="T33" fmla="*/ 0 h 241"/>
                  <a:gd name="T34" fmla="*/ 0 w 116"/>
                  <a:gd name="T35" fmla="*/ 24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6" h="241">
                    <a:moveTo>
                      <a:pt x="0" y="241"/>
                    </a:moveTo>
                    <a:cubicBezTo>
                      <a:pt x="11" y="241"/>
                      <a:pt x="11" y="241"/>
                      <a:pt x="11" y="241"/>
                    </a:cubicBezTo>
                    <a:cubicBezTo>
                      <a:pt x="11" y="181"/>
                      <a:pt x="11" y="181"/>
                      <a:pt x="11" y="181"/>
                    </a:cubicBezTo>
                    <a:cubicBezTo>
                      <a:pt x="11" y="177"/>
                      <a:pt x="14" y="174"/>
                      <a:pt x="17" y="174"/>
                    </a:cubicBezTo>
                    <a:cubicBezTo>
                      <a:pt x="19" y="174"/>
                      <a:pt x="21" y="175"/>
                      <a:pt x="22" y="176"/>
                    </a:cubicBezTo>
                    <a:cubicBezTo>
                      <a:pt x="62" y="216"/>
                      <a:pt x="62" y="216"/>
                      <a:pt x="62" y="216"/>
                    </a:cubicBezTo>
                    <a:cubicBezTo>
                      <a:pt x="104" y="173"/>
                      <a:pt x="104" y="173"/>
                      <a:pt x="104" y="173"/>
                    </a:cubicBezTo>
                    <a:cubicBezTo>
                      <a:pt x="65" y="134"/>
                      <a:pt x="65" y="134"/>
                      <a:pt x="65" y="134"/>
                    </a:cubicBezTo>
                    <a:cubicBezTo>
                      <a:pt x="64" y="133"/>
                      <a:pt x="63" y="131"/>
                      <a:pt x="63" y="129"/>
                    </a:cubicBezTo>
                    <a:cubicBezTo>
                      <a:pt x="63" y="127"/>
                      <a:pt x="65" y="125"/>
                      <a:pt x="67" y="124"/>
                    </a:cubicBezTo>
                    <a:cubicBezTo>
                      <a:pt x="116" y="101"/>
                      <a:pt x="116" y="101"/>
                      <a:pt x="116" y="101"/>
                    </a:cubicBezTo>
                    <a:cubicBezTo>
                      <a:pt x="91" y="46"/>
                      <a:pt x="91" y="46"/>
                      <a:pt x="91" y="46"/>
                    </a:cubicBezTo>
                    <a:cubicBezTo>
                      <a:pt x="40" y="70"/>
                      <a:pt x="40" y="70"/>
                      <a:pt x="40" y="70"/>
                    </a:cubicBezTo>
                    <a:cubicBezTo>
                      <a:pt x="39" y="70"/>
                      <a:pt x="38" y="71"/>
                      <a:pt x="37" y="71"/>
                    </a:cubicBezTo>
                    <a:cubicBezTo>
                      <a:pt x="33" y="71"/>
                      <a:pt x="30" y="68"/>
                      <a:pt x="30" y="64"/>
                    </a:cubicBezTo>
                    <a:cubicBezTo>
                      <a:pt x="30" y="0"/>
                      <a:pt x="30" y="0"/>
                      <a:pt x="30" y="0"/>
                    </a:cubicBezTo>
                    <a:cubicBezTo>
                      <a:pt x="0" y="0"/>
                      <a:pt x="0" y="0"/>
                      <a:pt x="0" y="0"/>
                    </a:cubicBezTo>
                    <a:lnTo>
                      <a:pt x="0" y="241"/>
                    </a:lnTo>
                    <a:close/>
                  </a:path>
                </a:pathLst>
              </a:custGeom>
              <a:solidFill>
                <a:schemeClr val="accent2"/>
              </a:solidFill>
              <a:ln>
                <a:noFill/>
              </a:ln>
              <a:extLst>
                <a:ext uri="{91240B29-F687-4f45-9708-019B960494DF}">
                  <a14:hiddenLine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noProof="0">
                  <a:solidFill>
                    <a:srgbClr val="253746"/>
                  </a:solidFill>
                </a:endParaRPr>
              </a:p>
            </p:txBody>
          </p:sp>
        </p:grpSp>
      </p:grpSp>
    </p:spTree>
    <p:extLst>
      <p:ext uri="{BB962C8B-B14F-4D97-AF65-F5344CB8AC3E}">
        <p14:creationId xmlns:p14="http://schemas.microsoft.com/office/powerpoint/2010/main" val="20608697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able of Content">
    <p:spTree>
      <p:nvGrpSpPr>
        <p:cNvPr id="1" name=""/>
        <p:cNvGrpSpPr/>
        <p:nvPr/>
      </p:nvGrpSpPr>
      <p:grpSpPr>
        <a:xfrm>
          <a:off x="0" y="0"/>
          <a:ext cx="0" cy="0"/>
          <a:chOff x="0" y="0"/>
          <a:chExt cx="0" cy="0"/>
        </a:xfrm>
      </p:grpSpPr>
      <p:sp>
        <p:nvSpPr>
          <p:cNvPr id="25" name="Text Placeholder 3"/>
          <p:cNvSpPr>
            <a:spLocks noGrp="1"/>
          </p:cNvSpPr>
          <p:nvPr>
            <p:ph type="body" sz="half" idx="2" hasCustomPrompt="1"/>
          </p:nvPr>
        </p:nvSpPr>
        <p:spPr>
          <a:xfrm>
            <a:off x="1618130" y="2580880"/>
            <a:ext cx="2725270" cy="914399"/>
          </a:xfrm>
        </p:spPr>
        <p:txBody>
          <a:bodyPr anchor="t" anchorCtr="0">
            <a:noAutofit/>
          </a:bodyPr>
          <a:lstStyle>
            <a:lvl1pPr marL="0" indent="0">
              <a:lnSpc>
                <a:spcPts val="1700"/>
              </a:lnSpc>
              <a:buNone/>
              <a:defRPr sz="1400">
                <a:solidFill>
                  <a:schemeClr val="accent1"/>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noProof="0"/>
              <a:t>click to edit section title</a:t>
            </a:r>
          </a:p>
        </p:txBody>
      </p:sp>
      <p:sp>
        <p:nvSpPr>
          <p:cNvPr id="30" name="Text Placeholder 29"/>
          <p:cNvSpPr>
            <a:spLocks noGrp="1"/>
          </p:cNvSpPr>
          <p:nvPr>
            <p:ph type="body" sz="quarter" idx="11" hasCustomPrompt="1"/>
          </p:nvPr>
        </p:nvSpPr>
        <p:spPr>
          <a:xfrm>
            <a:off x="685800" y="2580880"/>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mn-lt"/>
              </a:defRPr>
            </a:lvl1pPr>
          </a:lstStyle>
          <a:p>
            <a:pPr lvl="0"/>
            <a:r>
              <a:rPr lang="fr-CA" noProof="0"/>
              <a:t>01</a:t>
            </a:r>
          </a:p>
        </p:txBody>
      </p:sp>
      <p:sp>
        <p:nvSpPr>
          <p:cNvPr id="22" name="Text Placeholder 2"/>
          <p:cNvSpPr>
            <a:spLocks noGrp="1"/>
          </p:cNvSpPr>
          <p:nvPr>
            <p:ph type="body" idx="28" hasCustomPrompt="1"/>
          </p:nvPr>
        </p:nvSpPr>
        <p:spPr>
          <a:xfrm>
            <a:off x="685800" y="365760"/>
            <a:ext cx="7562850" cy="365760"/>
          </a:xfrm>
        </p:spPr>
        <p:txBody>
          <a:bodyPr anchor="b" anchorCtr="0"/>
          <a:lstStyle>
            <a:lvl1pPr marL="0" indent="0">
              <a:lnSpc>
                <a:spcPct val="85000"/>
              </a:lnSpc>
              <a:spcBef>
                <a:spcPts val="0"/>
              </a:spcBef>
              <a:spcAft>
                <a:spcPts val="0"/>
              </a:spcAft>
              <a:buNone/>
              <a:defRPr sz="1600" b="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noProof="0"/>
              <a:t>click to edit master text styles</a:t>
            </a:r>
          </a:p>
        </p:txBody>
      </p:sp>
      <p:sp>
        <p:nvSpPr>
          <p:cNvPr id="94" name="Text Placeholder 3"/>
          <p:cNvSpPr>
            <a:spLocks noGrp="1"/>
          </p:cNvSpPr>
          <p:nvPr>
            <p:ph type="body" sz="half" idx="29" hasCustomPrompt="1"/>
          </p:nvPr>
        </p:nvSpPr>
        <p:spPr>
          <a:xfrm>
            <a:off x="1618130" y="3538015"/>
            <a:ext cx="2725270" cy="914399"/>
          </a:xfrm>
        </p:spPr>
        <p:txBody>
          <a:bodyPr anchor="t" anchorCtr="0">
            <a:noAutofit/>
          </a:bodyPr>
          <a:lstStyle>
            <a:lvl1pPr marL="0" indent="0">
              <a:lnSpc>
                <a:spcPts val="1700"/>
              </a:lnSpc>
              <a:buNone/>
              <a:defRPr sz="1400">
                <a:solidFill>
                  <a:schemeClr val="accent1"/>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noProof="0"/>
              <a:t>click to edit section title</a:t>
            </a:r>
          </a:p>
        </p:txBody>
      </p:sp>
      <p:sp>
        <p:nvSpPr>
          <p:cNvPr id="95" name="Text Placeholder 29"/>
          <p:cNvSpPr>
            <a:spLocks noGrp="1"/>
          </p:cNvSpPr>
          <p:nvPr>
            <p:ph type="body" sz="quarter" idx="30" hasCustomPrompt="1"/>
          </p:nvPr>
        </p:nvSpPr>
        <p:spPr>
          <a:xfrm>
            <a:off x="685800" y="3538015"/>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mn-lt"/>
              </a:defRPr>
            </a:lvl1pPr>
          </a:lstStyle>
          <a:p>
            <a:pPr lvl="0"/>
            <a:r>
              <a:rPr lang="fr-CA" noProof="0"/>
              <a:t>02</a:t>
            </a:r>
          </a:p>
        </p:txBody>
      </p:sp>
      <p:sp>
        <p:nvSpPr>
          <p:cNvPr id="96" name="Text Placeholder 3"/>
          <p:cNvSpPr>
            <a:spLocks noGrp="1"/>
          </p:cNvSpPr>
          <p:nvPr>
            <p:ph type="body" sz="half" idx="31" hasCustomPrompt="1"/>
          </p:nvPr>
        </p:nvSpPr>
        <p:spPr>
          <a:xfrm>
            <a:off x="1618130" y="4495150"/>
            <a:ext cx="2725270" cy="914399"/>
          </a:xfrm>
        </p:spPr>
        <p:txBody>
          <a:bodyPr anchor="t" anchorCtr="0">
            <a:noAutofit/>
          </a:bodyPr>
          <a:lstStyle>
            <a:lvl1pPr marL="0" indent="0">
              <a:lnSpc>
                <a:spcPts val="1700"/>
              </a:lnSpc>
              <a:buNone/>
              <a:defRPr sz="1400">
                <a:solidFill>
                  <a:schemeClr val="accent1"/>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noProof="0"/>
              <a:t>click to edit section title</a:t>
            </a:r>
          </a:p>
        </p:txBody>
      </p:sp>
      <p:sp>
        <p:nvSpPr>
          <p:cNvPr id="97" name="Text Placeholder 29"/>
          <p:cNvSpPr>
            <a:spLocks noGrp="1"/>
          </p:cNvSpPr>
          <p:nvPr>
            <p:ph type="body" sz="quarter" idx="32" hasCustomPrompt="1"/>
          </p:nvPr>
        </p:nvSpPr>
        <p:spPr>
          <a:xfrm>
            <a:off x="685800" y="4495150"/>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mn-lt"/>
              </a:defRPr>
            </a:lvl1pPr>
          </a:lstStyle>
          <a:p>
            <a:pPr lvl="0"/>
            <a:r>
              <a:rPr lang="fr-CA" noProof="0"/>
              <a:t>03</a:t>
            </a:r>
          </a:p>
        </p:txBody>
      </p:sp>
      <p:sp>
        <p:nvSpPr>
          <p:cNvPr id="98" name="Text Placeholder 3"/>
          <p:cNvSpPr>
            <a:spLocks noGrp="1"/>
          </p:cNvSpPr>
          <p:nvPr>
            <p:ph type="body" sz="half" idx="33" hasCustomPrompt="1"/>
          </p:nvPr>
        </p:nvSpPr>
        <p:spPr>
          <a:xfrm>
            <a:off x="5732930" y="2580880"/>
            <a:ext cx="2725270" cy="914399"/>
          </a:xfrm>
        </p:spPr>
        <p:txBody>
          <a:bodyPr anchor="t" anchorCtr="0">
            <a:noAutofit/>
          </a:bodyPr>
          <a:lstStyle>
            <a:lvl1pPr marL="0" indent="0">
              <a:lnSpc>
                <a:spcPts val="1700"/>
              </a:lnSpc>
              <a:buNone/>
              <a:defRPr sz="1400">
                <a:solidFill>
                  <a:schemeClr val="accent1"/>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noProof="0"/>
              <a:t>click to edit section title</a:t>
            </a:r>
          </a:p>
        </p:txBody>
      </p:sp>
      <p:sp>
        <p:nvSpPr>
          <p:cNvPr id="99" name="Text Placeholder 29"/>
          <p:cNvSpPr>
            <a:spLocks noGrp="1"/>
          </p:cNvSpPr>
          <p:nvPr>
            <p:ph type="body" sz="quarter" idx="34" hasCustomPrompt="1"/>
          </p:nvPr>
        </p:nvSpPr>
        <p:spPr>
          <a:xfrm>
            <a:off x="4800600" y="2580880"/>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mn-lt"/>
              </a:defRPr>
            </a:lvl1pPr>
          </a:lstStyle>
          <a:p>
            <a:pPr lvl="0"/>
            <a:r>
              <a:rPr lang="fr-CA" noProof="0"/>
              <a:t>04</a:t>
            </a:r>
          </a:p>
        </p:txBody>
      </p:sp>
      <p:sp>
        <p:nvSpPr>
          <p:cNvPr id="100" name="Text Placeholder 3"/>
          <p:cNvSpPr>
            <a:spLocks noGrp="1"/>
          </p:cNvSpPr>
          <p:nvPr>
            <p:ph type="body" sz="half" idx="35" hasCustomPrompt="1"/>
          </p:nvPr>
        </p:nvSpPr>
        <p:spPr>
          <a:xfrm>
            <a:off x="5732930" y="3538015"/>
            <a:ext cx="2725270" cy="914399"/>
          </a:xfrm>
        </p:spPr>
        <p:txBody>
          <a:bodyPr anchor="t" anchorCtr="0">
            <a:noAutofit/>
          </a:bodyPr>
          <a:lstStyle>
            <a:lvl1pPr marL="0" indent="0">
              <a:lnSpc>
                <a:spcPts val="1700"/>
              </a:lnSpc>
              <a:buNone/>
              <a:defRPr sz="1400">
                <a:solidFill>
                  <a:schemeClr val="accent1"/>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noProof="0"/>
              <a:t>click to edit section title</a:t>
            </a:r>
          </a:p>
        </p:txBody>
      </p:sp>
      <p:sp>
        <p:nvSpPr>
          <p:cNvPr id="101" name="Text Placeholder 29"/>
          <p:cNvSpPr>
            <a:spLocks noGrp="1"/>
          </p:cNvSpPr>
          <p:nvPr>
            <p:ph type="body" sz="quarter" idx="36" hasCustomPrompt="1"/>
          </p:nvPr>
        </p:nvSpPr>
        <p:spPr>
          <a:xfrm>
            <a:off x="4800600" y="3538015"/>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mn-lt"/>
              </a:defRPr>
            </a:lvl1pPr>
          </a:lstStyle>
          <a:p>
            <a:pPr lvl="0"/>
            <a:r>
              <a:rPr lang="fr-CA" noProof="0"/>
              <a:t>05</a:t>
            </a:r>
          </a:p>
        </p:txBody>
      </p:sp>
      <p:sp>
        <p:nvSpPr>
          <p:cNvPr id="102" name="Text Placeholder 3"/>
          <p:cNvSpPr>
            <a:spLocks noGrp="1"/>
          </p:cNvSpPr>
          <p:nvPr>
            <p:ph type="body" sz="half" idx="37" hasCustomPrompt="1"/>
          </p:nvPr>
        </p:nvSpPr>
        <p:spPr>
          <a:xfrm>
            <a:off x="5732930" y="4495150"/>
            <a:ext cx="2725270" cy="914399"/>
          </a:xfrm>
        </p:spPr>
        <p:txBody>
          <a:bodyPr anchor="t" anchorCtr="0">
            <a:noAutofit/>
          </a:bodyPr>
          <a:lstStyle>
            <a:lvl1pPr marL="0" indent="0">
              <a:lnSpc>
                <a:spcPts val="1700"/>
              </a:lnSpc>
              <a:buNone/>
              <a:defRPr sz="1400">
                <a:solidFill>
                  <a:schemeClr val="accent1"/>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noProof="0"/>
              <a:t>click to edit section title</a:t>
            </a:r>
          </a:p>
        </p:txBody>
      </p:sp>
      <p:sp>
        <p:nvSpPr>
          <p:cNvPr id="103" name="Text Placeholder 29"/>
          <p:cNvSpPr>
            <a:spLocks noGrp="1"/>
          </p:cNvSpPr>
          <p:nvPr>
            <p:ph type="body" sz="quarter" idx="38" hasCustomPrompt="1"/>
          </p:nvPr>
        </p:nvSpPr>
        <p:spPr>
          <a:xfrm>
            <a:off x="4800600" y="4495150"/>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mn-lt"/>
              </a:defRPr>
            </a:lvl1pPr>
          </a:lstStyle>
          <a:p>
            <a:pPr lvl="0"/>
            <a:r>
              <a:rPr lang="fr-CA" noProof="0"/>
              <a:t>06</a:t>
            </a:r>
          </a:p>
        </p:txBody>
      </p:sp>
      <p:sp>
        <p:nvSpPr>
          <p:cNvPr id="2" name="Titre 1">
            <a:extLst>
              <a:ext uri="{FF2B5EF4-FFF2-40B4-BE49-F238E27FC236}">
                <a16:creationId xmlns:a16="http://schemas.microsoft.com/office/drawing/2014/main" id="{B797AE33-C0D1-40C5-8AD1-DDE89F7A3E69}"/>
              </a:ext>
            </a:extLst>
          </p:cNvPr>
          <p:cNvSpPr>
            <a:spLocks noGrp="1"/>
          </p:cNvSpPr>
          <p:nvPr>
            <p:ph type="title"/>
          </p:nvPr>
        </p:nvSpPr>
        <p:spPr>
          <a:xfrm>
            <a:off x="685800" y="731520"/>
            <a:ext cx="7562850" cy="914402"/>
          </a:xfrm>
        </p:spPr>
        <p:txBody>
          <a:bodyPr bIns="0"/>
          <a:lstStyle/>
          <a:p>
            <a:r>
              <a:rPr lang="fr-CA" noProof="0"/>
              <a:t>Modifiez le style du titre</a:t>
            </a:r>
          </a:p>
        </p:txBody>
      </p:sp>
    </p:spTree>
    <p:extLst>
      <p:ext uri="{BB962C8B-B14F-4D97-AF65-F5344CB8AC3E}">
        <p14:creationId xmlns:p14="http://schemas.microsoft.com/office/powerpoint/2010/main" val="1836494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25" name="Text Placeholder 3"/>
          <p:cNvSpPr>
            <a:spLocks noGrp="1"/>
          </p:cNvSpPr>
          <p:nvPr>
            <p:ph type="body" sz="half" idx="2" hasCustomPrompt="1"/>
          </p:nvPr>
        </p:nvSpPr>
        <p:spPr>
          <a:xfrm>
            <a:off x="1618130" y="2576608"/>
            <a:ext cx="2725270" cy="727857"/>
          </a:xfrm>
        </p:spPr>
        <p:txBody>
          <a:bodyPr anchor="t" anchorCtr="0">
            <a:noAutofit/>
          </a:bodyPr>
          <a:lstStyle>
            <a:lvl1pPr marL="0" indent="0">
              <a:lnSpc>
                <a:spcPts val="1700"/>
              </a:lnSpc>
              <a:buNone/>
              <a:defRPr sz="1400">
                <a:solidFill>
                  <a:schemeClr val="accent1"/>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noProof="0"/>
              <a:t>click to edit section title</a:t>
            </a:r>
          </a:p>
        </p:txBody>
      </p:sp>
      <p:sp>
        <p:nvSpPr>
          <p:cNvPr id="30" name="Text Placeholder 29"/>
          <p:cNvSpPr>
            <a:spLocks noGrp="1"/>
          </p:cNvSpPr>
          <p:nvPr>
            <p:ph type="body" sz="quarter" idx="11" hasCustomPrompt="1"/>
          </p:nvPr>
        </p:nvSpPr>
        <p:spPr>
          <a:xfrm>
            <a:off x="685800" y="2576608"/>
            <a:ext cx="932330" cy="746515"/>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mn-lt"/>
              </a:defRPr>
            </a:lvl1pPr>
          </a:lstStyle>
          <a:p>
            <a:pPr lvl="0"/>
            <a:r>
              <a:rPr lang="fr-CA" noProof="0"/>
              <a:t>01</a:t>
            </a:r>
          </a:p>
        </p:txBody>
      </p:sp>
      <p:sp>
        <p:nvSpPr>
          <p:cNvPr id="22" name="Text Placeholder 2"/>
          <p:cNvSpPr>
            <a:spLocks noGrp="1"/>
          </p:cNvSpPr>
          <p:nvPr>
            <p:ph type="body" idx="28" hasCustomPrompt="1"/>
          </p:nvPr>
        </p:nvSpPr>
        <p:spPr>
          <a:xfrm>
            <a:off x="685800" y="365760"/>
            <a:ext cx="7553325" cy="365760"/>
          </a:xfrm>
        </p:spPr>
        <p:txBody>
          <a:bodyPr anchor="b" anchorCtr="0"/>
          <a:lstStyle>
            <a:lvl1pPr marL="0" indent="0">
              <a:lnSpc>
                <a:spcPct val="85000"/>
              </a:lnSpc>
              <a:spcBef>
                <a:spcPts val="0"/>
              </a:spcBef>
              <a:spcAft>
                <a:spcPts val="0"/>
              </a:spcAft>
              <a:buNone/>
              <a:defRPr sz="1600" b="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noProof="0"/>
              <a:t>click to edit master text styles</a:t>
            </a:r>
          </a:p>
        </p:txBody>
      </p:sp>
      <p:sp>
        <p:nvSpPr>
          <p:cNvPr id="94" name="Text Placeholder 3"/>
          <p:cNvSpPr>
            <a:spLocks noGrp="1"/>
          </p:cNvSpPr>
          <p:nvPr>
            <p:ph type="body" sz="half" idx="29" hasCustomPrompt="1"/>
          </p:nvPr>
        </p:nvSpPr>
        <p:spPr>
          <a:xfrm>
            <a:off x="1618130" y="3333718"/>
            <a:ext cx="2725270" cy="727857"/>
          </a:xfrm>
        </p:spPr>
        <p:txBody>
          <a:bodyPr anchor="t" anchorCtr="0">
            <a:noAutofit/>
          </a:bodyPr>
          <a:lstStyle>
            <a:lvl1pPr marL="0" indent="0">
              <a:lnSpc>
                <a:spcPts val="1700"/>
              </a:lnSpc>
              <a:buNone/>
              <a:defRPr sz="1400">
                <a:solidFill>
                  <a:schemeClr val="accent1"/>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noProof="0"/>
              <a:t>click to edit section title</a:t>
            </a:r>
          </a:p>
        </p:txBody>
      </p:sp>
      <p:sp>
        <p:nvSpPr>
          <p:cNvPr id="95" name="Text Placeholder 29"/>
          <p:cNvSpPr>
            <a:spLocks noGrp="1"/>
          </p:cNvSpPr>
          <p:nvPr>
            <p:ph type="body" sz="quarter" idx="30" hasCustomPrompt="1"/>
          </p:nvPr>
        </p:nvSpPr>
        <p:spPr>
          <a:xfrm>
            <a:off x="685800" y="3333718"/>
            <a:ext cx="932330" cy="746515"/>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mn-lt"/>
              </a:defRPr>
            </a:lvl1pPr>
          </a:lstStyle>
          <a:p>
            <a:pPr lvl="0"/>
            <a:r>
              <a:rPr lang="fr-CA" noProof="0"/>
              <a:t>02</a:t>
            </a:r>
          </a:p>
        </p:txBody>
      </p:sp>
      <p:sp>
        <p:nvSpPr>
          <p:cNvPr id="96" name="Text Placeholder 3"/>
          <p:cNvSpPr>
            <a:spLocks noGrp="1"/>
          </p:cNvSpPr>
          <p:nvPr>
            <p:ph type="body" sz="half" idx="31" hasCustomPrompt="1"/>
          </p:nvPr>
        </p:nvSpPr>
        <p:spPr>
          <a:xfrm>
            <a:off x="1618130" y="4099374"/>
            <a:ext cx="2725270" cy="727857"/>
          </a:xfrm>
        </p:spPr>
        <p:txBody>
          <a:bodyPr anchor="t" anchorCtr="0">
            <a:noAutofit/>
          </a:bodyPr>
          <a:lstStyle>
            <a:lvl1pPr marL="0" indent="0">
              <a:lnSpc>
                <a:spcPts val="1700"/>
              </a:lnSpc>
              <a:buNone/>
              <a:defRPr sz="1400">
                <a:solidFill>
                  <a:schemeClr val="accent1"/>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noProof="0"/>
              <a:t>click to edit section title</a:t>
            </a:r>
          </a:p>
        </p:txBody>
      </p:sp>
      <p:sp>
        <p:nvSpPr>
          <p:cNvPr id="97" name="Text Placeholder 29"/>
          <p:cNvSpPr>
            <a:spLocks noGrp="1"/>
          </p:cNvSpPr>
          <p:nvPr>
            <p:ph type="body" sz="quarter" idx="32" hasCustomPrompt="1"/>
          </p:nvPr>
        </p:nvSpPr>
        <p:spPr>
          <a:xfrm>
            <a:off x="685800" y="4099374"/>
            <a:ext cx="932330" cy="746515"/>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mn-lt"/>
              </a:defRPr>
            </a:lvl1pPr>
          </a:lstStyle>
          <a:p>
            <a:pPr lvl="0"/>
            <a:r>
              <a:rPr lang="fr-CA" noProof="0"/>
              <a:t>03</a:t>
            </a:r>
          </a:p>
        </p:txBody>
      </p:sp>
      <p:sp>
        <p:nvSpPr>
          <p:cNvPr id="98" name="Text Placeholder 3"/>
          <p:cNvSpPr>
            <a:spLocks noGrp="1"/>
          </p:cNvSpPr>
          <p:nvPr>
            <p:ph type="body" sz="half" idx="33" hasCustomPrompt="1"/>
          </p:nvPr>
        </p:nvSpPr>
        <p:spPr>
          <a:xfrm>
            <a:off x="5732930" y="2576608"/>
            <a:ext cx="2725270" cy="727857"/>
          </a:xfrm>
        </p:spPr>
        <p:txBody>
          <a:bodyPr anchor="t" anchorCtr="0">
            <a:noAutofit/>
          </a:bodyPr>
          <a:lstStyle>
            <a:lvl1pPr marL="0" indent="0">
              <a:lnSpc>
                <a:spcPts val="1700"/>
              </a:lnSpc>
              <a:buNone/>
              <a:defRPr sz="1400">
                <a:solidFill>
                  <a:schemeClr val="accent1"/>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noProof="0"/>
              <a:t>click to edit section title</a:t>
            </a:r>
          </a:p>
        </p:txBody>
      </p:sp>
      <p:sp>
        <p:nvSpPr>
          <p:cNvPr id="99" name="Text Placeholder 29"/>
          <p:cNvSpPr>
            <a:spLocks noGrp="1"/>
          </p:cNvSpPr>
          <p:nvPr>
            <p:ph type="body" sz="quarter" idx="34" hasCustomPrompt="1"/>
          </p:nvPr>
        </p:nvSpPr>
        <p:spPr>
          <a:xfrm>
            <a:off x="4800600" y="2576608"/>
            <a:ext cx="932330" cy="746515"/>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mn-lt"/>
              </a:defRPr>
            </a:lvl1pPr>
          </a:lstStyle>
          <a:p>
            <a:pPr lvl="0"/>
            <a:r>
              <a:rPr lang="fr-CA" noProof="0"/>
              <a:t>06</a:t>
            </a:r>
          </a:p>
        </p:txBody>
      </p:sp>
      <p:sp>
        <p:nvSpPr>
          <p:cNvPr id="100" name="Text Placeholder 3"/>
          <p:cNvSpPr>
            <a:spLocks noGrp="1"/>
          </p:cNvSpPr>
          <p:nvPr>
            <p:ph type="body" sz="half" idx="35" hasCustomPrompt="1"/>
          </p:nvPr>
        </p:nvSpPr>
        <p:spPr>
          <a:xfrm>
            <a:off x="5732930" y="3333718"/>
            <a:ext cx="2725270" cy="727857"/>
          </a:xfrm>
        </p:spPr>
        <p:txBody>
          <a:bodyPr anchor="t" anchorCtr="0">
            <a:noAutofit/>
          </a:bodyPr>
          <a:lstStyle>
            <a:lvl1pPr marL="0" indent="0">
              <a:lnSpc>
                <a:spcPts val="1700"/>
              </a:lnSpc>
              <a:buNone/>
              <a:defRPr sz="1400">
                <a:solidFill>
                  <a:schemeClr val="accent1"/>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noProof="0"/>
              <a:t>click to edit section title</a:t>
            </a:r>
          </a:p>
        </p:txBody>
      </p:sp>
      <p:sp>
        <p:nvSpPr>
          <p:cNvPr id="101" name="Text Placeholder 29"/>
          <p:cNvSpPr>
            <a:spLocks noGrp="1"/>
          </p:cNvSpPr>
          <p:nvPr>
            <p:ph type="body" sz="quarter" idx="36" hasCustomPrompt="1"/>
          </p:nvPr>
        </p:nvSpPr>
        <p:spPr>
          <a:xfrm>
            <a:off x="4800600" y="3333718"/>
            <a:ext cx="932330" cy="746515"/>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mn-lt"/>
              </a:defRPr>
            </a:lvl1pPr>
          </a:lstStyle>
          <a:p>
            <a:pPr lvl="0"/>
            <a:r>
              <a:rPr lang="fr-CA" noProof="0"/>
              <a:t>07</a:t>
            </a:r>
          </a:p>
        </p:txBody>
      </p:sp>
      <p:sp>
        <p:nvSpPr>
          <p:cNvPr id="102" name="Text Placeholder 3"/>
          <p:cNvSpPr>
            <a:spLocks noGrp="1"/>
          </p:cNvSpPr>
          <p:nvPr>
            <p:ph type="body" sz="half" idx="37" hasCustomPrompt="1"/>
          </p:nvPr>
        </p:nvSpPr>
        <p:spPr>
          <a:xfrm>
            <a:off x="5732930" y="4099374"/>
            <a:ext cx="2725270" cy="727857"/>
          </a:xfrm>
        </p:spPr>
        <p:txBody>
          <a:bodyPr anchor="t" anchorCtr="0">
            <a:noAutofit/>
          </a:bodyPr>
          <a:lstStyle>
            <a:lvl1pPr marL="0" indent="0">
              <a:lnSpc>
                <a:spcPts val="1700"/>
              </a:lnSpc>
              <a:buNone/>
              <a:defRPr sz="1400">
                <a:solidFill>
                  <a:schemeClr val="accent1"/>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noProof="0"/>
              <a:t>click to edit section title</a:t>
            </a:r>
          </a:p>
        </p:txBody>
      </p:sp>
      <p:sp>
        <p:nvSpPr>
          <p:cNvPr id="103" name="Text Placeholder 29"/>
          <p:cNvSpPr>
            <a:spLocks noGrp="1"/>
          </p:cNvSpPr>
          <p:nvPr>
            <p:ph type="body" sz="quarter" idx="38" hasCustomPrompt="1"/>
          </p:nvPr>
        </p:nvSpPr>
        <p:spPr>
          <a:xfrm>
            <a:off x="4800600" y="4099374"/>
            <a:ext cx="932330" cy="746515"/>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mn-lt"/>
              </a:defRPr>
            </a:lvl1pPr>
          </a:lstStyle>
          <a:p>
            <a:pPr lvl="0"/>
            <a:r>
              <a:rPr lang="fr-CA" noProof="0"/>
              <a:t>08</a:t>
            </a:r>
          </a:p>
        </p:txBody>
      </p:sp>
      <p:sp>
        <p:nvSpPr>
          <p:cNvPr id="2" name="Titre 1">
            <a:extLst>
              <a:ext uri="{FF2B5EF4-FFF2-40B4-BE49-F238E27FC236}">
                <a16:creationId xmlns:a16="http://schemas.microsoft.com/office/drawing/2014/main" id="{B797AE33-C0D1-40C5-8AD1-DDE89F7A3E69}"/>
              </a:ext>
            </a:extLst>
          </p:cNvPr>
          <p:cNvSpPr>
            <a:spLocks noGrp="1"/>
          </p:cNvSpPr>
          <p:nvPr>
            <p:ph type="title"/>
          </p:nvPr>
        </p:nvSpPr>
        <p:spPr>
          <a:xfrm>
            <a:off x="685800" y="731520"/>
            <a:ext cx="7553325" cy="914402"/>
          </a:xfrm>
        </p:spPr>
        <p:txBody>
          <a:bodyPr bIns="45720"/>
          <a:lstStyle/>
          <a:p>
            <a:r>
              <a:rPr lang="fr-CA" noProof="0"/>
              <a:t>Modifiez le style du titre</a:t>
            </a:r>
          </a:p>
        </p:txBody>
      </p:sp>
      <p:sp>
        <p:nvSpPr>
          <p:cNvPr id="24" name="Text Placeholder 3">
            <a:extLst>
              <a:ext uri="{FF2B5EF4-FFF2-40B4-BE49-F238E27FC236}">
                <a16:creationId xmlns:a16="http://schemas.microsoft.com/office/drawing/2014/main" id="{625E0D6E-C314-4EA0-B9EF-68C772F8D68C}"/>
              </a:ext>
            </a:extLst>
          </p:cNvPr>
          <p:cNvSpPr>
            <a:spLocks noGrp="1"/>
          </p:cNvSpPr>
          <p:nvPr>
            <p:ph type="body" sz="half" idx="39" hasCustomPrompt="1"/>
          </p:nvPr>
        </p:nvSpPr>
        <p:spPr>
          <a:xfrm>
            <a:off x="1618130" y="4871378"/>
            <a:ext cx="2725270" cy="727857"/>
          </a:xfrm>
        </p:spPr>
        <p:txBody>
          <a:bodyPr anchor="t" anchorCtr="0">
            <a:noAutofit/>
          </a:bodyPr>
          <a:lstStyle>
            <a:lvl1pPr marL="0" indent="0">
              <a:lnSpc>
                <a:spcPts val="1700"/>
              </a:lnSpc>
              <a:buNone/>
              <a:defRPr sz="1400">
                <a:solidFill>
                  <a:schemeClr val="accent1"/>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noProof="0"/>
              <a:t>click to edit section title</a:t>
            </a:r>
          </a:p>
        </p:txBody>
      </p:sp>
      <p:sp>
        <p:nvSpPr>
          <p:cNvPr id="26" name="Text Placeholder 29">
            <a:extLst>
              <a:ext uri="{FF2B5EF4-FFF2-40B4-BE49-F238E27FC236}">
                <a16:creationId xmlns:a16="http://schemas.microsoft.com/office/drawing/2014/main" id="{6CFC69B7-4769-4F97-B485-72E0B98E3B1C}"/>
              </a:ext>
            </a:extLst>
          </p:cNvPr>
          <p:cNvSpPr>
            <a:spLocks noGrp="1"/>
          </p:cNvSpPr>
          <p:nvPr>
            <p:ph type="body" sz="quarter" idx="40" hasCustomPrompt="1"/>
          </p:nvPr>
        </p:nvSpPr>
        <p:spPr>
          <a:xfrm>
            <a:off x="685800" y="4871378"/>
            <a:ext cx="932330" cy="746515"/>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mn-lt"/>
              </a:defRPr>
            </a:lvl1pPr>
          </a:lstStyle>
          <a:p>
            <a:pPr lvl="0"/>
            <a:r>
              <a:rPr lang="fr-CA" noProof="0"/>
              <a:t>04</a:t>
            </a:r>
          </a:p>
        </p:txBody>
      </p:sp>
      <p:sp>
        <p:nvSpPr>
          <p:cNvPr id="27" name="Text Placeholder 3">
            <a:extLst>
              <a:ext uri="{FF2B5EF4-FFF2-40B4-BE49-F238E27FC236}">
                <a16:creationId xmlns:a16="http://schemas.microsoft.com/office/drawing/2014/main" id="{D835CBCB-0D03-4F97-8827-36FDEDC00CD4}"/>
              </a:ext>
            </a:extLst>
          </p:cNvPr>
          <p:cNvSpPr>
            <a:spLocks noGrp="1"/>
          </p:cNvSpPr>
          <p:nvPr>
            <p:ph type="body" sz="half" idx="41" hasCustomPrompt="1"/>
          </p:nvPr>
        </p:nvSpPr>
        <p:spPr>
          <a:xfrm>
            <a:off x="1618130" y="5637034"/>
            <a:ext cx="2725270" cy="727857"/>
          </a:xfrm>
        </p:spPr>
        <p:txBody>
          <a:bodyPr anchor="t" anchorCtr="0">
            <a:noAutofit/>
          </a:bodyPr>
          <a:lstStyle>
            <a:lvl1pPr marL="0" indent="0">
              <a:lnSpc>
                <a:spcPts val="1700"/>
              </a:lnSpc>
              <a:buNone/>
              <a:defRPr sz="1400">
                <a:solidFill>
                  <a:schemeClr val="accent1"/>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noProof="0"/>
              <a:t>click to edit section title</a:t>
            </a:r>
          </a:p>
        </p:txBody>
      </p:sp>
      <p:sp>
        <p:nvSpPr>
          <p:cNvPr id="28" name="Text Placeholder 29">
            <a:extLst>
              <a:ext uri="{FF2B5EF4-FFF2-40B4-BE49-F238E27FC236}">
                <a16:creationId xmlns:a16="http://schemas.microsoft.com/office/drawing/2014/main" id="{68DA624D-2AD5-4CD2-AF31-9C9ACC324759}"/>
              </a:ext>
            </a:extLst>
          </p:cNvPr>
          <p:cNvSpPr>
            <a:spLocks noGrp="1"/>
          </p:cNvSpPr>
          <p:nvPr>
            <p:ph type="body" sz="quarter" idx="42" hasCustomPrompt="1"/>
          </p:nvPr>
        </p:nvSpPr>
        <p:spPr>
          <a:xfrm>
            <a:off x="685800" y="5637034"/>
            <a:ext cx="932330" cy="746515"/>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mn-lt"/>
              </a:defRPr>
            </a:lvl1pPr>
          </a:lstStyle>
          <a:p>
            <a:pPr lvl="0"/>
            <a:r>
              <a:rPr lang="fr-CA" noProof="0"/>
              <a:t>05</a:t>
            </a:r>
          </a:p>
        </p:txBody>
      </p:sp>
      <p:sp>
        <p:nvSpPr>
          <p:cNvPr id="29" name="Text Placeholder 3">
            <a:extLst>
              <a:ext uri="{FF2B5EF4-FFF2-40B4-BE49-F238E27FC236}">
                <a16:creationId xmlns:a16="http://schemas.microsoft.com/office/drawing/2014/main" id="{3DCA9695-A2B7-412B-82FD-07EB828433BA}"/>
              </a:ext>
            </a:extLst>
          </p:cNvPr>
          <p:cNvSpPr>
            <a:spLocks noGrp="1"/>
          </p:cNvSpPr>
          <p:nvPr>
            <p:ph type="body" sz="half" idx="43" hasCustomPrompt="1"/>
          </p:nvPr>
        </p:nvSpPr>
        <p:spPr>
          <a:xfrm>
            <a:off x="5732930" y="4871378"/>
            <a:ext cx="2725270" cy="727857"/>
          </a:xfrm>
        </p:spPr>
        <p:txBody>
          <a:bodyPr anchor="t" anchorCtr="0">
            <a:noAutofit/>
          </a:bodyPr>
          <a:lstStyle>
            <a:lvl1pPr marL="0" indent="0">
              <a:lnSpc>
                <a:spcPts val="1700"/>
              </a:lnSpc>
              <a:buNone/>
              <a:defRPr sz="1400">
                <a:solidFill>
                  <a:schemeClr val="accent1"/>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noProof="0"/>
              <a:t>click to edit section title</a:t>
            </a:r>
          </a:p>
        </p:txBody>
      </p:sp>
      <p:sp>
        <p:nvSpPr>
          <p:cNvPr id="31" name="Text Placeholder 29">
            <a:extLst>
              <a:ext uri="{FF2B5EF4-FFF2-40B4-BE49-F238E27FC236}">
                <a16:creationId xmlns:a16="http://schemas.microsoft.com/office/drawing/2014/main" id="{DEAFEA52-9A27-4C8C-ACAA-755F4A831EDC}"/>
              </a:ext>
            </a:extLst>
          </p:cNvPr>
          <p:cNvSpPr>
            <a:spLocks noGrp="1"/>
          </p:cNvSpPr>
          <p:nvPr>
            <p:ph type="body" sz="quarter" idx="44" hasCustomPrompt="1"/>
          </p:nvPr>
        </p:nvSpPr>
        <p:spPr>
          <a:xfrm>
            <a:off x="4800600" y="4871378"/>
            <a:ext cx="932330" cy="746515"/>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mn-lt"/>
              </a:defRPr>
            </a:lvl1pPr>
          </a:lstStyle>
          <a:p>
            <a:pPr lvl="0"/>
            <a:r>
              <a:rPr lang="fr-CA" noProof="0"/>
              <a:t>09</a:t>
            </a:r>
          </a:p>
        </p:txBody>
      </p:sp>
      <p:sp>
        <p:nvSpPr>
          <p:cNvPr id="32" name="Text Placeholder 3">
            <a:extLst>
              <a:ext uri="{FF2B5EF4-FFF2-40B4-BE49-F238E27FC236}">
                <a16:creationId xmlns:a16="http://schemas.microsoft.com/office/drawing/2014/main" id="{683000BD-DA58-4FED-A6CD-C4376FDAACC1}"/>
              </a:ext>
            </a:extLst>
          </p:cNvPr>
          <p:cNvSpPr>
            <a:spLocks noGrp="1"/>
          </p:cNvSpPr>
          <p:nvPr>
            <p:ph type="body" sz="half" idx="45" hasCustomPrompt="1"/>
          </p:nvPr>
        </p:nvSpPr>
        <p:spPr>
          <a:xfrm>
            <a:off x="5732930" y="5637034"/>
            <a:ext cx="2725270" cy="727857"/>
          </a:xfrm>
        </p:spPr>
        <p:txBody>
          <a:bodyPr anchor="t" anchorCtr="0">
            <a:noAutofit/>
          </a:bodyPr>
          <a:lstStyle>
            <a:lvl1pPr marL="0" indent="0">
              <a:lnSpc>
                <a:spcPts val="1700"/>
              </a:lnSpc>
              <a:buNone/>
              <a:defRPr sz="1400">
                <a:solidFill>
                  <a:schemeClr val="accent1"/>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noProof="0"/>
              <a:t>click to edit section title</a:t>
            </a:r>
          </a:p>
        </p:txBody>
      </p:sp>
      <p:sp>
        <p:nvSpPr>
          <p:cNvPr id="33" name="Text Placeholder 29">
            <a:extLst>
              <a:ext uri="{FF2B5EF4-FFF2-40B4-BE49-F238E27FC236}">
                <a16:creationId xmlns:a16="http://schemas.microsoft.com/office/drawing/2014/main" id="{18B7834F-2B11-4B9C-985D-2575D03B937F}"/>
              </a:ext>
            </a:extLst>
          </p:cNvPr>
          <p:cNvSpPr>
            <a:spLocks noGrp="1"/>
          </p:cNvSpPr>
          <p:nvPr>
            <p:ph type="body" sz="quarter" idx="46" hasCustomPrompt="1"/>
          </p:nvPr>
        </p:nvSpPr>
        <p:spPr>
          <a:xfrm>
            <a:off x="4800600" y="5637034"/>
            <a:ext cx="932330" cy="746515"/>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mn-lt"/>
              </a:defRPr>
            </a:lvl1pPr>
          </a:lstStyle>
          <a:p>
            <a:pPr lvl="0"/>
            <a:r>
              <a:rPr lang="fr-CA" noProof="0"/>
              <a:t>10</a:t>
            </a:r>
          </a:p>
        </p:txBody>
      </p:sp>
    </p:spTree>
    <p:extLst>
      <p:ext uri="{BB962C8B-B14F-4D97-AF65-F5344CB8AC3E}">
        <p14:creationId xmlns:p14="http://schemas.microsoft.com/office/powerpoint/2010/main" val="2881228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gue">
    <p:spTree>
      <p:nvGrpSpPr>
        <p:cNvPr id="1" name=""/>
        <p:cNvGrpSpPr/>
        <p:nvPr/>
      </p:nvGrpSpPr>
      <p:grpSpPr>
        <a:xfrm>
          <a:off x="0" y="0"/>
          <a:ext cx="0" cy="0"/>
          <a:chOff x="0" y="0"/>
          <a:chExt cx="0" cy="0"/>
        </a:xfrm>
      </p:grpSpPr>
      <p:sp>
        <p:nvSpPr>
          <p:cNvPr id="25" name="TextBox 24"/>
          <p:cNvSpPr txBox="1"/>
          <p:nvPr userDrawn="1"/>
        </p:nvSpPr>
        <p:spPr>
          <a:xfrm>
            <a:off x="-952500" y="2461189"/>
            <a:ext cx="0" cy="323165"/>
          </a:xfrm>
          <a:prstGeom prst="rect">
            <a:avLst/>
          </a:prstGeom>
          <a:noFill/>
        </p:spPr>
        <p:txBody>
          <a:bodyPr wrap="none" lIns="0" tIns="0" rIns="0" bIns="0" rtlCol="0">
            <a:spAutoFit/>
          </a:bodyPr>
          <a:lstStyle/>
          <a:p>
            <a:pPr>
              <a:lnSpc>
                <a:spcPct val="120000"/>
              </a:lnSpc>
            </a:pPr>
            <a:endParaRPr lang="en-CA" noProof="0">
              <a:solidFill>
                <a:schemeClr val="tx2"/>
              </a:solidFill>
            </a:endParaRPr>
          </a:p>
        </p:txBody>
      </p:sp>
      <p:sp>
        <p:nvSpPr>
          <p:cNvPr id="37" name="Text Placeholder 31"/>
          <p:cNvSpPr>
            <a:spLocks noGrp="1"/>
          </p:cNvSpPr>
          <p:nvPr>
            <p:ph type="body" sz="quarter" idx="10" hasCustomPrompt="1"/>
          </p:nvPr>
        </p:nvSpPr>
        <p:spPr>
          <a:xfrm>
            <a:off x="6167762" y="2461188"/>
            <a:ext cx="2301535" cy="3298855"/>
          </a:xfrm>
        </p:spPr>
        <p:txBody>
          <a:bodyPr/>
          <a:lstStyle>
            <a:lvl1pPr marL="0" indent="0">
              <a:spcBef>
                <a:spcPts val="0"/>
              </a:spcBef>
              <a:spcAft>
                <a:spcPts val="0"/>
              </a:spcAft>
              <a:defRPr lang="en-US" sz="1700" dirty="0" smtClean="0">
                <a:solidFill>
                  <a:schemeClr val="accent1"/>
                </a:solidFill>
                <a:latin typeface="+mn-lt"/>
              </a:defRPr>
            </a:lvl1pPr>
            <a:lvl2pPr marL="171450" indent="-171450">
              <a:lnSpc>
                <a:spcPct val="110000"/>
              </a:lnSpc>
              <a:spcBef>
                <a:spcPts val="0"/>
              </a:spcBef>
              <a:spcAft>
                <a:spcPts val="0"/>
              </a:spcAft>
              <a:buClr>
                <a:schemeClr val="tx2"/>
              </a:buClr>
              <a:buSzPct val="90000"/>
              <a:buFont typeface="Wingdings" panose="05000000000000000000" pitchFamily="2" charset="2"/>
              <a:buChar char="§"/>
              <a:defRPr sz="1200">
                <a:solidFill>
                  <a:schemeClr val="tx1"/>
                </a:solidFill>
                <a:latin typeface="+mn-lt"/>
              </a:defRPr>
            </a:lvl2pPr>
            <a:lvl3pPr marL="285750" indent="-285750">
              <a:lnSpc>
                <a:spcPct val="110000"/>
              </a:lnSpc>
              <a:spcBef>
                <a:spcPts val="0"/>
              </a:spcBef>
              <a:spcAft>
                <a:spcPts val="0"/>
              </a:spcAft>
              <a:buSzPct val="70000"/>
              <a:buFont typeface="Wingdings" panose="05000000000000000000" pitchFamily="2" charset="2"/>
              <a:buChar char="n"/>
              <a:defRPr sz="1500">
                <a:solidFill>
                  <a:schemeClr val="tx1"/>
                </a:solidFill>
                <a:latin typeface="+mn-lt"/>
              </a:defRPr>
            </a:lvl3pPr>
            <a:lvl4pPr marL="285750" indent="-285750">
              <a:lnSpc>
                <a:spcPct val="110000"/>
              </a:lnSpc>
              <a:spcBef>
                <a:spcPts val="0"/>
              </a:spcBef>
              <a:spcAft>
                <a:spcPts val="0"/>
              </a:spcAft>
              <a:buSzPct val="70000"/>
              <a:buFont typeface="Wingdings" panose="05000000000000000000" pitchFamily="2" charset="2"/>
              <a:buChar char="n"/>
              <a:defRPr sz="1500">
                <a:solidFill>
                  <a:schemeClr val="tx1"/>
                </a:solidFill>
                <a:latin typeface="+mn-lt"/>
              </a:defRPr>
            </a:lvl4pPr>
            <a:lvl5pPr marL="285750" indent="-285750">
              <a:lnSpc>
                <a:spcPct val="110000"/>
              </a:lnSpc>
              <a:spcBef>
                <a:spcPts val="0"/>
              </a:spcBef>
              <a:spcAft>
                <a:spcPts val="0"/>
              </a:spcAft>
              <a:buSzPct val="70000"/>
              <a:buFont typeface="Wingdings" panose="05000000000000000000" pitchFamily="2" charset="2"/>
              <a:buChar char="n"/>
              <a:defRPr sz="1500">
                <a:solidFill>
                  <a:schemeClr val="tx1"/>
                </a:solidFill>
                <a:latin typeface="+mn-lt"/>
              </a:defRPr>
            </a:lvl5pPr>
          </a:lstStyle>
          <a:p>
            <a:pPr lvl="1"/>
            <a:r>
              <a:rPr lang="fr-CA" noProof="0"/>
              <a:t>Second level</a:t>
            </a:r>
          </a:p>
        </p:txBody>
      </p:sp>
      <p:sp>
        <p:nvSpPr>
          <p:cNvPr id="4" name="Text Placeholder 3"/>
          <p:cNvSpPr>
            <a:spLocks noGrp="1"/>
          </p:cNvSpPr>
          <p:nvPr>
            <p:ph type="body" sz="quarter" idx="11" hasCustomPrompt="1"/>
          </p:nvPr>
        </p:nvSpPr>
        <p:spPr>
          <a:xfrm>
            <a:off x="676656" y="2461189"/>
            <a:ext cx="4587802" cy="3298855"/>
          </a:xfrm>
        </p:spPr>
        <p:txBody>
          <a:bodyPr anchor="ctr"/>
          <a:lstStyle>
            <a:lvl1pPr marL="0" algn="r" defTabSz="914400" rtl="0" eaLnBrk="1" latinLnBrk="0" hangingPunct="1">
              <a:lnSpc>
                <a:spcPct val="70000"/>
              </a:lnSpc>
              <a:buNone/>
              <a:defRPr lang="en-US" sz="4000" b="1" kern="1200" dirty="0" smtClean="0">
                <a:solidFill>
                  <a:schemeClr val="accent2"/>
                </a:solidFill>
                <a:latin typeface="+mj-lt"/>
                <a:ea typeface="+mn-ea"/>
                <a:cs typeface="+mn-cs"/>
              </a:defRPr>
            </a:lvl1pPr>
            <a:lvl2pPr algn="r">
              <a:defRPr/>
            </a:lvl2pPr>
            <a:lvl3pPr algn="r">
              <a:defRPr/>
            </a:lvl3pPr>
            <a:lvl4pPr algn="r">
              <a:defRPr/>
            </a:lvl4pPr>
            <a:lvl5pPr algn="r">
              <a:defRPr/>
            </a:lvl5pPr>
          </a:lstStyle>
          <a:p>
            <a:pPr lvl="0"/>
            <a:r>
              <a:rPr lang="fr-CA" noProof="0"/>
              <a:t>Edit text</a:t>
            </a:r>
          </a:p>
        </p:txBody>
      </p:sp>
      <p:cxnSp>
        <p:nvCxnSpPr>
          <p:cNvPr id="6" name="Straight Connector 5"/>
          <p:cNvCxnSpPr>
            <a:cxnSpLocks/>
          </p:cNvCxnSpPr>
          <p:nvPr userDrawn="1"/>
        </p:nvCxnSpPr>
        <p:spPr>
          <a:xfrm>
            <a:off x="5717219" y="2461189"/>
            <a:ext cx="0" cy="3298855"/>
          </a:xfrm>
          <a:prstGeom prst="line">
            <a:avLst/>
          </a:prstGeom>
          <a:ln w="28575" cap="rnd">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0200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j-lt"/>
              </a:defRPr>
            </a:lvl1pPr>
          </a:lstStyle>
          <a:p>
            <a:r>
              <a:rPr lang="fr-CA" noProof="0"/>
              <a:t>click to edit master title style</a:t>
            </a:r>
          </a:p>
        </p:txBody>
      </p:sp>
      <p:sp>
        <p:nvSpPr>
          <p:cNvPr id="19" name="Text Placeholder 2"/>
          <p:cNvSpPr>
            <a:spLocks noGrp="1"/>
          </p:cNvSpPr>
          <p:nvPr>
            <p:ph type="body" idx="28" hasCustomPrompt="1"/>
          </p:nvPr>
        </p:nvSpPr>
        <p:spPr>
          <a:xfrm>
            <a:off x="685800" y="365760"/>
            <a:ext cx="7543800" cy="365760"/>
          </a:xfrm>
        </p:spPr>
        <p:txBody>
          <a:bodyPr anchor="b" anchorCtr="0"/>
          <a:lstStyle>
            <a:lvl1pPr marL="0" indent="0">
              <a:lnSpc>
                <a:spcPct val="85000"/>
              </a:lnSpc>
              <a:spcBef>
                <a:spcPts val="0"/>
              </a:spcBef>
              <a:spcAft>
                <a:spcPts val="0"/>
              </a:spcAft>
              <a:buNone/>
              <a:defRPr sz="1600" b="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noProof="0"/>
              <a:t>click to edit master text styles</a:t>
            </a:r>
          </a:p>
        </p:txBody>
      </p:sp>
      <p:sp>
        <p:nvSpPr>
          <p:cNvPr id="6" name="Text Placeholder 10"/>
          <p:cNvSpPr>
            <a:spLocks noGrp="1"/>
          </p:cNvSpPr>
          <p:nvPr>
            <p:ph type="body" sz="quarter" idx="14" hasCustomPrompt="1"/>
          </p:nvPr>
        </p:nvSpPr>
        <p:spPr>
          <a:xfrm>
            <a:off x="685800" y="6464882"/>
            <a:ext cx="3657600" cy="267621"/>
          </a:xfrm>
        </p:spPr>
        <p:txBody>
          <a:bodyPr wrap="square" anchor="b">
            <a:noAutofit/>
          </a:bodyPr>
          <a:lstStyle>
            <a:lvl1pPr>
              <a:defRPr sz="800" baseline="0">
                <a:solidFill>
                  <a:schemeClr val="accent1"/>
                </a:solidFill>
                <a:latin typeface="+mn-lt"/>
              </a:defRPr>
            </a:lvl1pPr>
          </a:lstStyle>
          <a:p>
            <a:pPr lvl="0"/>
            <a:r>
              <a:rPr lang="fr-CA" noProof="0"/>
              <a:t>Cliquez pour mettre votre source</a:t>
            </a:r>
          </a:p>
        </p:txBody>
      </p:sp>
    </p:spTree>
    <p:extLst>
      <p:ext uri="{BB962C8B-B14F-4D97-AF65-F5344CB8AC3E}">
        <p14:creationId xmlns:p14="http://schemas.microsoft.com/office/powerpoint/2010/main" val="1840855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1 Lef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fr-CA" noProof="0"/>
              <a:t>click to edit master title style</a:t>
            </a:r>
          </a:p>
        </p:txBody>
      </p:sp>
      <p:sp>
        <p:nvSpPr>
          <p:cNvPr id="38" name="Content Placeholder 37"/>
          <p:cNvSpPr>
            <a:spLocks noGrp="1"/>
          </p:cNvSpPr>
          <p:nvPr>
            <p:ph sz="quarter" idx="15" hasCustomPrompt="1"/>
          </p:nvPr>
        </p:nvSpPr>
        <p:spPr>
          <a:xfrm>
            <a:off x="685799" y="2102266"/>
            <a:ext cx="8124825" cy="4024214"/>
          </a:xfrm>
        </p:spPr>
        <p:txBody>
          <a:bodyPr/>
          <a:lstStyle>
            <a:lvl1pPr>
              <a:lnSpc>
                <a:spcPct val="100000"/>
              </a:lnSpc>
              <a:spcBef>
                <a:spcPts val="300"/>
              </a:spcBef>
              <a:spcAft>
                <a:spcPts val="300"/>
              </a:spcAft>
              <a:defRPr>
                <a:solidFill>
                  <a:schemeClr val="tx1"/>
                </a:solidFill>
              </a:defRPr>
            </a:lvl1pPr>
            <a:lvl2pPr marL="171450" indent="-171450">
              <a:lnSpc>
                <a:spcPct val="100000"/>
              </a:lnSpc>
              <a:spcBef>
                <a:spcPts val="300"/>
              </a:spcBef>
              <a:spcAft>
                <a:spcPts val="300"/>
              </a:spcAft>
              <a:buSzPct val="70000"/>
              <a:buFont typeface="Wingdings" panose="05000000000000000000" pitchFamily="2" charset="2"/>
              <a:buChar char="è"/>
              <a:defRPr>
                <a:solidFill>
                  <a:schemeClr val="accent1"/>
                </a:solidFill>
              </a:defRPr>
            </a:lvl2pPr>
            <a:lvl3pPr>
              <a:defRPr>
                <a:solidFill>
                  <a:schemeClr val="accent1"/>
                </a:solidFill>
              </a:defRPr>
            </a:lvl3pPr>
            <a:lvl4pPr marL="342900" indent="-171450">
              <a:lnSpc>
                <a:spcPct val="100000"/>
              </a:lnSpc>
              <a:spcBef>
                <a:spcPts val="300"/>
              </a:spcBef>
              <a:spcAft>
                <a:spcPts val="300"/>
              </a:spcAft>
              <a:tabLst/>
              <a:defRPr>
                <a:solidFill>
                  <a:schemeClr val="accent1"/>
                </a:solidFill>
              </a:defRPr>
            </a:lvl4pPr>
            <a:lvl5pPr marL="514350" indent="-171450">
              <a:lnSpc>
                <a:spcPct val="100000"/>
              </a:lnSpc>
              <a:spcBef>
                <a:spcPts val="300"/>
              </a:spcBef>
              <a:spcAft>
                <a:spcPts val="300"/>
              </a:spcAft>
              <a:buFont typeface="Arial" panose="020B0604020202020204" pitchFamily="34" charset="0"/>
              <a:buChar char="−"/>
              <a:defRPr>
                <a:solidFill>
                  <a:schemeClr val="accent1"/>
                </a:solidFill>
              </a:defRPr>
            </a:lvl5pPr>
          </a:lstStyle>
          <a:p>
            <a:pPr lvl="0"/>
            <a:r>
              <a:rPr lang="fr-CA" noProof="0"/>
              <a:t>Click to edit Master text styles</a:t>
            </a:r>
          </a:p>
          <a:p>
            <a:pPr lvl="1"/>
            <a:r>
              <a:rPr lang="fr-CA" noProof="0"/>
              <a:t>Second level</a:t>
            </a:r>
          </a:p>
          <a:p>
            <a:pPr lvl="3"/>
            <a:r>
              <a:rPr lang="fr-CA" noProof="0"/>
              <a:t>Third level</a:t>
            </a:r>
          </a:p>
          <a:p>
            <a:pPr lvl="4"/>
            <a:r>
              <a:rPr lang="fr-CA" noProof="0"/>
              <a:t>Fourth level</a:t>
            </a:r>
          </a:p>
        </p:txBody>
      </p:sp>
      <p:sp>
        <p:nvSpPr>
          <p:cNvPr id="34" name="Text Placeholder 2"/>
          <p:cNvSpPr>
            <a:spLocks noGrp="1"/>
          </p:cNvSpPr>
          <p:nvPr>
            <p:ph type="body" idx="28" hasCustomPrompt="1"/>
          </p:nvPr>
        </p:nvSpPr>
        <p:spPr>
          <a:xfrm>
            <a:off x="685800" y="365760"/>
            <a:ext cx="7543800" cy="365760"/>
          </a:xfrm>
        </p:spPr>
        <p:txBody>
          <a:bodyPr anchor="b" anchorCtr="0"/>
          <a:lstStyle>
            <a:lvl1pPr marL="0" indent="0">
              <a:lnSpc>
                <a:spcPct val="85000"/>
              </a:lnSpc>
              <a:spcBef>
                <a:spcPts val="0"/>
              </a:spcBef>
              <a:spcAft>
                <a:spcPts val="0"/>
              </a:spcAft>
              <a:buNone/>
              <a:defRPr sz="1600" b="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noProof="0"/>
              <a:t>click to edit master text styles</a:t>
            </a:r>
          </a:p>
        </p:txBody>
      </p:sp>
      <p:sp>
        <p:nvSpPr>
          <p:cNvPr id="8" name="Text Placeholder 10"/>
          <p:cNvSpPr>
            <a:spLocks noGrp="1"/>
          </p:cNvSpPr>
          <p:nvPr>
            <p:ph type="body" sz="quarter" idx="14" hasCustomPrompt="1"/>
          </p:nvPr>
        </p:nvSpPr>
        <p:spPr>
          <a:xfrm>
            <a:off x="685800" y="6458902"/>
            <a:ext cx="3657600" cy="267621"/>
          </a:xfrm>
        </p:spPr>
        <p:txBody>
          <a:bodyPr wrap="square" anchor="b">
            <a:noAutofit/>
          </a:bodyPr>
          <a:lstStyle>
            <a:lvl1pPr>
              <a:defRPr sz="800" baseline="0">
                <a:solidFill>
                  <a:schemeClr val="accent1"/>
                </a:solidFill>
                <a:latin typeface="+mn-lt"/>
              </a:defRPr>
            </a:lvl1pPr>
          </a:lstStyle>
          <a:p>
            <a:pPr lvl="0"/>
            <a:r>
              <a:rPr lang="fr-CA" noProof="0"/>
              <a:t>Cliquez pour mettre votre source</a:t>
            </a:r>
          </a:p>
        </p:txBody>
      </p:sp>
    </p:spTree>
    <p:extLst>
      <p:ext uri="{BB962C8B-B14F-4D97-AF65-F5344CB8AC3E}">
        <p14:creationId xmlns:p14="http://schemas.microsoft.com/office/powerpoint/2010/main" val="2732057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1: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tIns="45720"/>
          <a:lstStyle>
            <a:lvl1pPr>
              <a:defRPr/>
            </a:lvl1pPr>
          </a:lstStyle>
          <a:p>
            <a:r>
              <a:rPr lang="fr-CA" noProof="0"/>
              <a:t>click to edit master title style</a:t>
            </a:r>
          </a:p>
        </p:txBody>
      </p:sp>
      <p:sp>
        <p:nvSpPr>
          <p:cNvPr id="40" name="Content Placeholder 37"/>
          <p:cNvSpPr>
            <a:spLocks noGrp="1"/>
          </p:cNvSpPr>
          <p:nvPr>
            <p:ph sz="quarter" idx="17" hasCustomPrompt="1"/>
          </p:nvPr>
        </p:nvSpPr>
        <p:spPr>
          <a:xfrm>
            <a:off x="685799" y="2103120"/>
            <a:ext cx="8124825" cy="478155"/>
          </a:xfrm>
        </p:spPr>
        <p:txBody>
          <a:bodyPr tIns="45720"/>
          <a:lstStyle>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fr-CA" noProof="0"/>
              <a:t>Click to edit Master text styles</a:t>
            </a:r>
          </a:p>
          <a:p>
            <a:pPr lvl="1"/>
            <a:endParaRPr lang="fr-CA" noProof="0"/>
          </a:p>
        </p:txBody>
      </p:sp>
      <p:sp>
        <p:nvSpPr>
          <p:cNvPr id="34" name="Text Placeholder 2"/>
          <p:cNvSpPr>
            <a:spLocks noGrp="1"/>
          </p:cNvSpPr>
          <p:nvPr>
            <p:ph type="body" idx="28" hasCustomPrompt="1"/>
          </p:nvPr>
        </p:nvSpPr>
        <p:spPr>
          <a:xfrm>
            <a:off x="685800" y="365760"/>
            <a:ext cx="7543800" cy="365760"/>
          </a:xfrm>
        </p:spPr>
        <p:txBody>
          <a:bodyPr tIns="45720" anchor="b" anchorCtr="0"/>
          <a:lstStyle>
            <a:lvl1pPr marL="0" indent="0">
              <a:lnSpc>
                <a:spcPct val="85000"/>
              </a:lnSpc>
              <a:spcBef>
                <a:spcPts val="0"/>
              </a:spcBef>
              <a:spcAft>
                <a:spcPts val="0"/>
              </a:spcAft>
              <a:buNone/>
              <a:defRPr sz="1600" b="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noProof="0"/>
              <a:t>click to edit master text styles</a:t>
            </a:r>
          </a:p>
        </p:txBody>
      </p:sp>
      <p:sp>
        <p:nvSpPr>
          <p:cNvPr id="8" name="Text Placeholder 10"/>
          <p:cNvSpPr>
            <a:spLocks noGrp="1"/>
          </p:cNvSpPr>
          <p:nvPr>
            <p:ph type="body" sz="quarter" idx="14" hasCustomPrompt="1"/>
          </p:nvPr>
        </p:nvSpPr>
        <p:spPr>
          <a:xfrm>
            <a:off x="685800" y="6467446"/>
            <a:ext cx="3657600" cy="267621"/>
          </a:xfrm>
        </p:spPr>
        <p:txBody>
          <a:bodyPr wrap="square" anchor="b">
            <a:noAutofit/>
          </a:bodyPr>
          <a:lstStyle>
            <a:lvl1pPr>
              <a:defRPr sz="800" baseline="0">
                <a:solidFill>
                  <a:schemeClr val="accent1"/>
                </a:solidFill>
                <a:latin typeface="+mn-lt"/>
              </a:defRPr>
            </a:lvl1pPr>
          </a:lstStyle>
          <a:p>
            <a:pPr lvl="0"/>
            <a:r>
              <a:rPr lang="fr-CA" noProof="0"/>
              <a:t>Cliquez pour mettre votre source</a:t>
            </a:r>
          </a:p>
        </p:txBody>
      </p:sp>
      <p:sp>
        <p:nvSpPr>
          <p:cNvPr id="9" name="Espace réservé du contenu 8">
            <a:extLst>
              <a:ext uri="{FF2B5EF4-FFF2-40B4-BE49-F238E27FC236}">
                <a16:creationId xmlns:a16="http://schemas.microsoft.com/office/drawing/2014/main" id="{E751A755-03DF-48BB-B56C-9A428DE85D7C}"/>
              </a:ext>
            </a:extLst>
          </p:cNvPr>
          <p:cNvSpPr>
            <a:spLocks noGrp="1"/>
          </p:cNvSpPr>
          <p:nvPr>
            <p:ph sz="quarter" idx="29"/>
          </p:nvPr>
        </p:nvSpPr>
        <p:spPr>
          <a:xfrm>
            <a:off x="685799" y="2668905"/>
            <a:ext cx="8124825" cy="3457575"/>
          </a:xfrm>
        </p:spPr>
        <p:txBody>
          <a:bodyPr tIns="45720"/>
          <a:lstStyle>
            <a:lvl4pPr marL="342900" indent="-169863">
              <a:defRPr/>
            </a:lvl4pPr>
            <a:lvl5pPr marL="514350" indent="-176213">
              <a:buFont typeface="Arial" panose="020B0604020202020204" pitchFamily="34" charset="0"/>
              <a:buChar char="−"/>
              <a:defRPr/>
            </a:lvl5pPr>
          </a:lstStyle>
          <a:p>
            <a:pPr lvl="0"/>
            <a:r>
              <a:rPr lang="fr-CA" noProof="0"/>
              <a:t>Cliquez pour modifier les styles du texte du masque</a:t>
            </a:r>
          </a:p>
          <a:p>
            <a:pPr lvl="1"/>
            <a:r>
              <a:rPr lang="fr-CA" noProof="0"/>
              <a:t>Deuxième niveau</a:t>
            </a:r>
          </a:p>
          <a:p>
            <a:pPr lvl="3"/>
            <a:r>
              <a:rPr lang="fr-CA" noProof="0"/>
              <a:t>Troisième niveau</a:t>
            </a:r>
          </a:p>
          <a:p>
            <a:pPr lvl="4"/>
            <a:r>
              <a:rPr lang="fr-CA" noProof="0"/>
              <a:t>Quatrième niveau</a:t>
            </a:r>
          </a:p>
        </p:txBody>
      </p:sp>
    </p:spTree>
    <p:extLst>
      <p:ext uri="{BB962C8B-B14F-4D97-AF65-F5344CB8AC3E}">
        <p14:creationId xmlns:p14="http://schemas.microsoft.com/office/powerpoint/2010/main" val="2907757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731520"/>
            <a:ext cx="7553325" cy="914400"/>
          </a:xfrm>
        </p:spPr>
        <p:txBody>
          <a:bodyPr bIns="45720"/>
          <a:lstStyle>
            <a:lvl1pPr>
              <a:defRPr/>
            </a:lvl1pPr>
          </a:lstStyle>
          <a:p>
            <a:r>
              <a:rPr lang="fr-CA" noProof="0"/>
              <a:t>click to edit master title style</a:t>
            </a:r>
          </a:p>
        </p:txBody>
      </p:sp>
      <p:sp>
        <p:nvSpPr>
          <p:cNvPr id="15" name="Content Placeholder 13"/>
          <p:cNvSpPr>
            <a:spLocks noGrp="1"/>
          </p:cNvSpPr>
          <p:nvPr>
            <p:ph sz="quarter" idx="15" hasCustomPrompt="1"/>
          </p:nvPr>
        </p:nvSpPr>
        <p:spPr>
          <a:xfrm>
            <a:off x="685800" y="2103120"/>
            <a:ext cx="4019550" cy="3800809"/>
          </a:xfrm>
        </p:spPr>
        <p:txBody>
          <a:bodyPr/>
          <a:lstStyle>
            <a:lvl2pPr>
              <a:defRPr>
                <a:solidFill>
                  <a:schemeClr val="accent1"/>
                </a:solidFill>
              </a:defRPr>
            </a:lvl2pPr>
            <a:lvl3pPr>
              <a:defRPr>
                <a:solidFill>
                  <a:schemeClr val="accent1"/>
                </a:solidFill>
              </a:defRPr>
            </a:lvl3pPr>
            <a:lvl4pPr>
              <a:defRPr>
                <a:solidFill>
                  <a:schemeClr val="accent1"/>
                </a:solidFill>
              </a:defRPr>
            </a:lvl4pPr>
            <a:lvl5pPr marL="514350" indent="-176213">
              <a:buFont typeface="Arial" panose="020B0604020202020204" pitchFamily="34" charset="0"/>
              <a:buChar char="−"/>
              <a:defRPr>
                <a:solidFill>
                  <a:schemeClr val="accent1"/>
                </a:solidFill>
              </a:defRPr>
            </a:lvl5pPr>
          </a:lstStyle>
          <a:p>
            <a:pPr lvl="0"/>
            <a:r>
              <a:rPr lang="fr-CA" noProof="0"/>
              <a:t>Click to edit Master text styles</a:t>
            </a:r>
          </a:p>
          <a:p>
            <a:pPr lvl="1"/>
            <a:r>
              <a:rPr lang="fr-CA" noProof="0"/>
              <a:t>Second level</a:t>
            </a:r>
          </a:p>
          <a:p>
            <a:pPr lvl="3"/>
            <a:r>
              <a:rPr lang="fr-CA" noProof="0"/>
              <a:t>Third level</a:t>
            </a:r>
          </a:p>
          <a:p>
            <a:pPr lvl="4"/>
            <a:r>
              <a:rPr lang="fr-CA" noProof="0"/>
              <a:t>Fourth level</a:t>
            </a:r>
          </a:p>
        </p:txBody>
      </p:sp>
      <p:sp>
        <p:nvSpPr>
          <p:cNvPr id="35" name="Content Placeholder 13"/>
          <p:cNvSpPr>
            <a:spLocks noGrp="1"/>
          </p:cNvSpPr>
          <p:nvPr>
            <p:ph sz="quarter" idx="16" hasCustomPrompt="1"/>
          </p:nvPr>
        </p:nvSpPr>
        <p:spPr>
          <a:xfrm>
            <a:off x="4800600" y="2103120"/>
            <a:ext cx="4019550" cy="3800809"/>
          </a:xfrm>
        </p:spPr>
        <p:txBody>
          <a:bodyPr/>
          <a:lstStyle>
            <a:lvl2pPr>
              <a:defRPr>
                <a:solidFill>
                  <a:schemeClr val="accent1"/>
                </a:solidFill>
              </a:defRPr>
            </a:lvl2pPr>
            <a:lvl3pPr>
              <a:defRPr>
                <a:solidFill>
                  <a:schemeClr val="accent1"/>
                </a:solidFill>
              </a:defRPr>
            </a:lvl3pPr>
            <a:lvl4pPr>
              <a:defRPr>
                <a:solidFill>
                  <a:schemeClr val="accent1"/>
                </a:solidFill>
              </a:defRPr>
            </a:lvl4pPr>
            <a:lvl5pPr marL="514350" indent="-176213">
              <a:buFont typeface="Arial" panose="020B0604020202020204" pitchFamily="34" charset="0"/>
              <a:buChar char="−"/>
              <a:defRPr>
                <a:solidFill>
                  <a:schemeClr val="accent1"/>
                </a:solidFill>
              </a:defRPr>
            </a:lvl5pPr>
          </a:lstStyle>
          <a:p>
            <a:pPr lvl="0"/>
            <a:r>
              <a:rPr lang="fr-CA" noProof="0"/>
              <a:t>Click to edit Master text styles</a:t>
            </a:r>
          </a:p>
          <a:p>
            <a:pPr lvl="1"/>
            <a:r>
              <a:rPr lang="fr-CA" noProof="0"/>
              <a:t>Second level</a:t>
            </a:r>
          </a:p>
          <a:p>
            <a:pPr lvl="3"/>
            <a:r>
              <a:rPr lang="fr-CA" noProof="0"/>
              <a:t>Third level</a:t>
            </a:r>
          </a:p>
          <a:p>
            <a:pPr lvl="4"/>
            <a:r>
              <a:rPr lang="fr-CA" noProof="0"/>
              <a:t>Fourth level</a:t>
            </a:r>
          </a:p>
        </p:txBody>
      </p:sp>
      <p:sp>
        <p:nvSpPr>
          <p:cNvPr id="36" name="Text Placeholder 2"/>
          <p:cNvSpPr>
            <a:spLocks noGrp="1"/>
          </p:cNvSpPr>
          <p:nvPr>
            <p:ph type="body" idx="28" hasCustomPrompt="1"/>
          </p:nvPr>
        </p:nvSpPr>
        <p:spPr>
          <a:xfrm>
            <a:off x="685800" y="365760"/>
            <a:ext cx="7553325" cy="365760"/>
          </a:xfrm>
        </p:spPr>
        <p:txBody>
          <a:bodyPr anchor="b" anchorCtr="0"/>
          <a:lstStyle>
            <a:lvl1pPr marL="0" indent="0">
              <a:lnSpc>
                <a:spcPct val="85000"/>
              </a:lnSpc>
              <a:spcBef>
                <a:spcPts val="0"/>
              </a:spcBef>
              <a:spcAft>
                <a:spcPts val="0"/>
              </a:spcAft>
              <a:buNone/>
              <a:defRPr sz="1600" b="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noProof="0"/>
              <a:t>click to edit master text styles</a:t>
            </a:r>
          </a:p>
        </p:txBody>
      </p:sp>
      <p:sp>
        <p:nvSpPr>
          <p:cNvPr id="40" name="Text Placeholder 10"/>
          <p:cNvSpPr>
            <a:spLocks noGrp="1"/>
          </p:cNvSpPr>
          <p:nvPr>
            <p:ph type="body" sz="quarter" idx="14" hasCustomPrompt="1"/>
          </p:nvPr>
        </p:nvSpPr>
        <p:spPr>
          <a:xfrm>
            <a:off x="685800" y="6458902"/>
            <a:ext cx="3657600" cy="267621"/>
          </a:xfrm>
        </p:spPr>
        <p:txBody>
          <a:bodyPr wrap="square" anchor="b">
            <a:noAutofit/>
          </a:bodyPr>
          <a:lstStyle>
            <a:lvl1pPr>
              <a:defRPr sz="800" baseline="0">
                <a:solidFill>
                  <a:schemeClr val="accent1"/>
                </a:solidFill>
                <a:latin typeface="+mn-lt"/>
              </a:defRPr>
            </a:lvl1pPr>
          </a:lstStyle>
          <a:p>
            <a:pPr lvl="0"/>
            <a:r>
              <a:rPr lang="fr-CA" noProof="0"/>
              <a:t>Cliquez pour mettre votre source</a:t>
            </a:r>
          </a:p>
        </p:txBody>
      </p:sp>
    </p:spTree>
    <p:extLst>
      <p:ext uri="{BB962C8B-B14F-4D97-AF65-F5344CB8AC3E}">
        <p14:creationId xmlns:p14="http://schemas.microsoft.com/office/powerpoint/2010/main" val="1108194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731520"/>
            <a:ext cx="7543800" cy="914400"/>
          </a:xfrm>
          <a:prstGeom prst="rect">
            <a:avLst/>
          </a:prstGeom>
        </p:spPr>
        <p:txBody>
          <a:bodyPr vert="horz" lIns="45720" tIns="45720" rIns="45720" bIns="45720" rtlCol="0" anchor="t">
            <a:noAutofit/>
          </a:bodyPr>
          <a:lstStyle/>
          <a:p>
            <a:r>
              <a:rPr lang="fr-CA" noProof="0"/>
              <a:t>click to </a:t>
            </a:r>
            <a:r>
              <a:rPr lang="fr-CA" noProof="0" err="1"/>
              <a:t>edit</a:t>
            </a:r>
            <a:br>
              <a:rPr lang="fr-CA" noProof="0"/>
            </a:br>
            <a:r>
              <a:rPr lang="fr-CA" noProof="0"/>
              <a:t>master </a:t>
            </a:r>
            <a:r>
              <a:rPr lang="fr-CA" noProof="0" err="1"/>
              <a:t>title</a:t>
            </a:r>
            <a:r>
              <a:rPr lang="fr-CA" noProof="0"/>
              <a:t> style</a:t>
            </a:r>
          </a:p>
        </p:txBody>
      </p:sp>
      <p:sp>
        <p:nvSpPr>
          <p:cNvPr id="3" name="Text Placeholder 2"/>
          <p:cNvSpPr>
            <a:spLocks noGrp="1"/>
          </p:cNvSpPr>
          <p:nvPr>
            <p:ph type="body" idx="1"/>
          </p:nvPr>
        </p:nvSpPr>
        <p:spPr>
          <a:xfrm>
            <a:off x="685800" y="2093719"/>
            <a:ext cx="8105776" cy="4093423"/>
          </a:xfrm>
          <a:prstGeom prst="rect">
            <a:avLst/>
          </a:prstGeom>
        </p:spPr>
        <p:txBody>
          <a:bodyPr vert="horz" lIns="45720" tIns="45720" rIns="45720" bIns="45720" rtlCol="0">
            <a:noAutofit/>
          </a:bodyPr>
          <a:lstStyle/>
          <a:p>
            <a:pPr lvl="0"/>
            <a:r>
              <a:rPr lang="fr-CA" noProof="0"/>
              <a:t>click to </a:t>
            </a:r>
            <a:r>
              <a:rPr lang="fr-CA" noProof="0" err="1"/>
              <a:t>edit</a:t>
            </a:r>
            <a:r>
              <a:rPr lang="fr-CA" noProof="0"/>
              <a:t> master </a:t>
            </a:r>
            <a:r>
              <a:rPr lang="fr-CA" noProof="0" err="1"/>
              <a:t>text</a:t>
            </a:r>
            <a:r>
              <a:rPr lang="fr-CA" noProof="0"/>
              <a:t> styles</a:t>
            </a:r>
          </a:p>
          <a:p>
            <a:pPr lvl="1"/>
            <a:r>
              <a:rPr lang="fr-CA" noProof="0"/>
              <a:t>second </a:t>
            </a:r>
            <a:r>
              <a:rPr lang="fr-CA" noProof="0" err="1"/>
              <a:t>level</a:t>
            </a:r>
            <a:endParaRPr lang="fr-CA" noProof="0"/>
          </a:p>
          <a:p>
            <a:pPr lvl="3"/>
            <a:r>
              <a:rPr lang="fr-CA" noProof="0" err="1"/>
              <a:t>third</a:t>
            </a:r>
            <a:r>
              <a:rPr lang="fr-CA" noProof="0"/>
              <a:t> </a:t>
            </a:r>
            <a:r>
              <a:rPr lang="fr-CA" noProof="0" err="1"/>
              <a:t>level</a:t>
            </a:r>
            <a:endParaRPr lang="fr-CA" noProof="0"/>
          </a:p>
          <a:p>
            <a:pPr lvl="4"/>
            <a:r>
              <a:rPr lang="fr-CA" noProof="0" err="1"/>
              <a:t>fourth</a:t>
            </a:r>
            <a:r>
              <a:rPr lang="fr-CA" noProof="0"/>
              <a:t> </a:t>
            </a:r>
            <a:r>
              <a:rPr lang="fr-CA" noProof="0" err="1"/>
              <a:t>level</a:t>
            </a:r>
            <a:endParaRPr lang="fr-CA" noProof="0"/>
          </a:p>
        </p:txBody>
      </p:sp>
      <p:sp>
        <p:nvSpPr>
          <p:cNvPr id="14" name="TextBox 13"/>
          <p:cNvSpPr txBox="1">
            <a:spLocks noChangeArrowheads="1"/>
          </p:cNvSpPr>
          <p:nvPr userDrawn="1"/>
        </p:nvSpPr>
        <p:spPr bwMode="auto">
          <a:xfrm>
            <a:off x="8604250" y="6498738"/>
            <a:ext cx="53975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nchorCtr="0">
            <a:no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fld id="{69F2A69A-8C5B-4563-A5B5-4471195CD7EC}" type="slidenum">
              <a:rPr lang="fr-CA" sz="800" b="1" smtClean="0">
                <a:solidFill>
                  <a:schemeClr val="tx1"/>
                </a:solidFill>
              </a:rPr>
              <a:pPr algn="ctr"/>
              <a:t>‹N°›</a:t>
            </a:fld>
            <a:endParaRPr lang="fr-CA" sz="800" b="1" baseline="0" noProof="0">
              <a:solidFill>
                <a:schemeClr val="tx1"/>
              </a:solidFill>
            </a:endParaRPr>
          </a:p>
        </p:txBody>
      </p:sp>
      <p:sp>
        <p:nvSpPr>
          <p:cNvPr id="13" name="TextBox 9"/>
          <p:cNvSpPr txBox="1">
            <a:spLocks noChangeArrowheads="1"/>
          </p:cNvSpPr>
          <p:nvPr userDrawn="1"/>
        </p:nvSpPr>
        <p:spPr bwMode="auto">
          <a:xfrm>
            <a:off x="3499463" y="6498738"/>
            <a:ext cx="49403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nchorCtr="0">
            <a:no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r>
              <a:rPr lang="fr-CA" sz="800" b="1" baseline="0" noProof="0"/>
              <a:t>BDC</a:t>
            </a:r>
            <a:r>
              <a:rPr lang="fr-CA" sz="800" baseline="0" noProof="0"/>
              <a:t> – </a:t>
            </a:r>
            <a:r>
              <a:rPr lang="fr-CA" sz="800" baseline="0" noProof="0">
                <a:latin typeface="Arial" panose="020B0604020202020204" pitchFamily="34" charset="0"/>
                <a:cs typeface="Arial" panose="020B0604020202020204" pitchFamily="34" charset="0"/>
              </a:rPr>
              <a:t>PCAN Essentiels de l’adoption du numérique </a:t>
            </a:r>
            <a:r>
              <a:rPr lang="fr-CA" sz="800" baseline="0" noProof="0"/>
              <a:t>| </a:t>
            </a:r>
            <a:r>
              <a:rPr lang="fr-CA" sz="800"/>
              <a:t>Atelier sur la sécurisation de votre entreprise</a:t>
            </a:r>
            <a:endParaRPr lang="fr-CA" sz="800" baseline="0" noProof="0"/>
          </a:p>
        </p:txBody>
      </p:sp>
      <p:grpSp>
        <p:nvGrpSpPr>
          <p:cNvPr id="6" name="Groupe 26"/>
          <p:cNvGrpSpPr/>
          <p:nvPr userDrawn="1"/>
        </p:nvGrpSpPr>
        <p:grpSpPr>
          <a:xfrm>
            <a:off x="8448676" y="357188"/>
            <a:ext cx="342900" cy="357188"/>
            <a:chOff x="8448676" y="357188"/>
            <a:chExt cx="342900" cy="357188"/>
          </a:xfrm>
        </p:grpSpPr>
        <p:sp>
          <p:nvSpPr>
            <p:cNvPr id="7" name="Freeform 9"/>
            <p:cNvSpPr>
              <a:spLocks/>
            </p:cNvSpPr>
            <p:nvPr userDrawn="1"/>
          </p:nvSpPr>
          <p:spPr bwMode="auto">
            <a:xfrm>
              <a:off x="8448676" y="357188"/>
              <a:ext cx="342900" cy="357188"/>
            </a:xfrm>
            <a:custGeom>
              <a:avLst/>
              <a:gdLst>
                <a:gd name="T0" fmla="*/ 179 w 232"/>
                <a:gd name="T1" fmla="*/ 129 h 241"/>
                <a:gd name="T2" fmla="*/ 183 w 232"/>
                <a:gd name="T3" fmla="*/ 124 h 241"/>
                <a:gd name="T4" fmla="*/ 232 w 232"/>
                <a:gd name="T5" fmla="*/ 101 h 241"/>
                <a:gd name="T6" fmla="*/ 207 w 232"/>
                <a:gd name="T7" fmla="*/ 46 h 241"/>
                <a:gd name="T8" fmla="*/ 156 w 232"/>
                <a:gd name="T9" fmla="*/ 70 h 241"/>
                <a:gd name="T10" fmla="*/ 153 w 232"/>
                <a:gd name="T11" fmla="*/ 71 h 241"/>
                <a:gd name="T12" fmla="*/ 146 w 232"/>
                <a:gd name="T13" fmla="*/ 64 h 241"/>
                <a:gd name="T14" fmla="*/ 146 w 232"/>
                <a:gd name="T15" fmla="*/ 0 h 241"/>
                <a:gd name="T16" fmla="*/ 86 w 232"/>
                <a:gd name="T17" fmla="*/ 0 h 241"/>
                <a:gd name="T18" fmla="*/ 86 w 232"/>
                <a:gd name="T19" fmla="*/ 64 h 241"/>
                <a:gd name="T20" fmla="*/ 80 w 232"/>
                <a:gd name="T21" fmla="*/ 71 h 241"/>
                <a:gd name="T22" fmla="*/ 77 w 232"/>
                <a:gd name="T23" fmla="*/ 70 h 241"/>
                <a:gd name="T24" fmla="*/ 26 w 232"/>
                <a:gd name="T25" fmla="*/ 46 h 241"/>
                <a:gd name="T26" fmla="*/ 0 w 232"/>
                <a:gd name="T27" fmla="*/ 101 h 241"/>
                <a:gd name="T28" fmla="*/ 50 w 232"/>
                <a:gd name="T29" fmla="*/ 124 h 241"/>
                <a:gd name="T30" fmla="*/ 54 w 232"/>
                <a:gd name="T31" fmla="*/ 129 h 241"/>
                <a:gd name="T32" fmla="*/ 52 w 232"/>
                <a:gd name="T33" fmla="*/ 134 h 241"/>
                <a:gd name="T34" fmla="*/ 12 w 232"/>
                <a:gd name="T35" fmla="*/ 173 h 241"/>
                <a:gd name="T36" fmla="*/ 55 w 232"/>
                <a:gd name="T37" fmla="*/ 216 h 241"/>
                <a:gd name="T38" fmla="*/ 95 w 232"/>
                <a:gd name="T39" fmla="*/ 176 h 241"/>
                <a:gd name="T40" fmla="*/ 99 w 232"/>
                <a:gd name="T41" fmla="*/ 174 h 241"/>
                <a:gd name="T42" fmla="*/ 106 w 232"/>
                <a:gd name="T43" fmla="*/ 181 h 241"/>
                <a:gd name="T44" fmla="*/ 106 w 232"/>
                <a:gd name="T45" fmla="*/ 241 h 241"/>
                <a:gd name="T46" fmla="*/ 127 w 232"/>
                <a:gd name="T47" fmla="*/ 241 h 241"/>
                <a:gd name="T48" fmla="*/ 127 w 232"/>
                <a:gd name="T49" fmla="*/ 181 h 241"/>
                <a:gd name="T50" fmla="*/ 133 w 232"/>
                <a:gd name="T51" fmla="*/ 174 h 241"/>
                <a:gd name="T52" fmla="*/ 138 w 232"/>
                <a:gd name="T53" fmla="*/ 176 h 241"/>
                <a:gd name="T54" fmla="*/ 178 w 232"/>
                <a:gd name="T55" fmla="*/ 216 h 241"/>
                <a:gd name="T56" fmla="*/ 220 w 232"/>
                <a:gd name="T57" fmla="*/ 173 h 241"/>
                <a:gd name="T58" fmla="*/ 181 w 232"/>
                <a:gd name="T59" fmla="*/ 134 h 241"/>
                <a:gd name="T60" fmla="*/ 179 w 232"/>
                <a:gd name="T61" fmla="*/ 129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2" h="241">
                  <a:moveTo>
                    <a:pt x="179" y="129"/>
                  </a:moveTo>
                  <a:cubicBezTo>
                    <a:pt x="179" y="127"/>
                    <a:pt x="181" y="125"/>
                    <a:pt x="183" y="124"/>
                  </a:cubicBezTo>
                  <a:cubicBezTo>
                    <a:pt x="232" y="101"/>
                    <a:pt x="232" y="101"/>
                    <a:pt x="232" y="101"/>
                  </a:cubicBezTo>
                  <a:cubicBezTo>
                    <a:pt x="207" y="46"/>
                    <a:pt x="207" y="46"/>
                    <a:pt x="207" y="46"/>
                  </a:cubicBezTo>
                  <a:cubicBezTo>
                    <a:pt x="156" y="70"/>
                    <a:pt x="156" y="70"/>
                    <a:pt x="156" y="70"/>
                  </a:cubicBezTo>
                  <a:cubicBezTo>
                    <a:pt x="155" y="70"/>
                    <a:pt x="154" y="71"/>
                    <a:pt x="153" y="71"/>
                  </a:cubicBezTo>
                  <a:cubicBezTo>
                    <a:pt x="149" y="71"/>
                    <a:pt x="146" y="68"/>
                    <a:pt x="146" y="64"/>
                  </a:cubicBezTo>
                  <a:cubicBezTo>
                    <a:pt x="146" y="0"/>
                    <a:pt x="146" y="0"/>
                    <a:pt x="146" y="0"/>
                  </a:cubicBezTo>
                  <a:cubicBezTo>
                    <a:pt x="86" y="0"/>
                    <a:pt x="86" y="0"/>
                    <a:pt x="86" y="0"/>
                  </a:cubicBezTo>
                  <a:cubicBezTo>
                    <a:pt x="86" y="64"/>
                    <a:pt x="86" y="64"/>
                    <a:pt x="86" y="64"/>
                  </a:cubicBezTo>
                  <a:cubicBezTo>
                    <a:pt x="86" y="68"/>
                    <a:pt x="83" y="71"/>
                    <a:pt x="80" y="71"/>
                  </a:cubicBezTo>
                  <a:cubicBezTo>
                    <a:pt x="79" y="71"/>
                    <a:pt x="78" y="70"/>
                    <a:pt x="77" y="70"/>
                  </a:cubicBezTo>
                  <a:cubicBezTo>
                    <a:pt x="26" y="46"/>
                    <a:pt x="26" y="46"/>
                    <a:pt x="26" y="46"/>
                  </a:cubicBezTo>
                  <a:cubicBezTo>
                    <a:pt x="0" y="101"/>
                    <a:pt x="0" y="101"/>
                    <a:pt x="0" y="101"/>
                  </a:cubicBezTo>
                  <a:cubicBezTo>
                    <a:pt x="50" y="124"/>
                    <a:pt x="50" y="124"/>
                    <a:pt x="50" y="124"/>
                  </a:cubicBezTo>
                  <a:cubicBezTo>
                    <a:pt x="52" y="125"/>
                    <a:pt x="54" y="127"/>
                    <a:pt x="54" y="129"/>
                  </a:cubicBezTo>
                  <a:cubicBezTo>
                    <a:pt x="54" y="131"/>
                    <a:pt x="53" y="133"/>
                    <a:pt x="52" y="134"/>
                  </a:cubicBezTo>
                  <a:cubicBezTo>
                    <a:pt x="12" y="173"/>
                    <a:pt x="12" y="173"/>
                    <a:pt x="12" y="173"/>
                  </a:cubicBezTo>
                  <a:cubicBezTo>
                    <a:pt x="55" y="216"/>
                    <a:pt x="55" y="216"/>
                    <a:pt x="55" y="216"/>
                  </a:cubicBezTo>
                  <a:cubicBezTo>
                    <a:pt x="95" y="176"/>
                    <a:pt x="95" y="176"/>
                    <a:pt x="95" y="176"/>
                  </a:cubicBezTo>
                  <a:cubicBezTo>
                    <a:pt x="96" y="175"/>
                    <a:pt x="98" y="174"/>
                    <a:pt x="99" y="174"/>
                  </a:cubicBezTo>
                  <a:cubicBezTo>
                    <a:pt x="103" y="174"/>
                    <a:pt x="106" y="177"/>
                    <a:pt x="106" y="181"/>
                  </a:cubicBezTo>
                  <a:cubicBezTo>
                    <a:pt x="106" y="241"/>
                    <a:pt x="106" y="241"/>
                    <a:pt x="106" y="241"/>
                  </a:cubicBezTo>
                  <a:cubicBezTo>
                    <a:pt x="127" y="241"/>
                    <a:pt x="127" y="241"/>
                    <a:pt x="127" y="241"/>
                  </a:cubicBezTo>
                  <a:cubicBezTo>
                    <a:pt x="127" y="181"/>
                    <a:pt x="127" y="181"/>
                    <a:pt x="127" y="181"/>
                  </a:cubicBezTo>
                  <a:cubicBezTo>
                    <a:pt x="127" y="177"/>
                    <a:pt x="130" y="174"/>
                    <a:pt x="133" y="174"/>
                  </a:cubicBezTo>
                  <a:cubicBezTo>
                    <a:pt x="135" y="174"/>
                    <a:pt x="137" y="175"/>
                    <a:pt x="138" y="176"/>
                  </a:cubicBezTo>
                  <a:cubicBezTo>
                    <a:pt x="178" y="216"/>
                    <a:pt x="178" y="216"/>
                    <a:pt x="178" y="216"/>
                  </a:cubicBezTo>
                  <a:cubicBezTo>
                    <a:pt x="220" y="173"/>
                    <a:pt x="220" y="173"/>
                    <a:pt x="220" y="173"/>
                  </a:cubicBezTo>
                  <a:cubicBezTo>
                    <a:pt x="181" y="134"/>
                    <a:pt x="181" y="134"/>
                    <a:pt x="181" y="134"/>
                  </a:cubicBezTo>
                  <a:cubicBezTo>
                    <a:pt x="180" y="133"/>
                    <a:pt x="179" y="131"/>
                    <a:pt x="179" y="129"/>
                  </a:cubicBezTo>
                  <a:close/>
                </a:path>
              </a:pathLst>
            </a:custGeom>
            <a:solidFill>
              <a:srgbClr val="DA2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CA" noProof="0"/>
            </a:p>
          </p:txBody>
        </p:sp>
        <p:sp>
          <p:nvSpPr>
            <p:cNvPr id="8" name="Freeform 10"/>
            <p:cNvSpPr>
              <a:spLocks/>
            </p:cNvSpPr>
            <p:nvPr userDrawn="1"/>
          </p:nvSpPr>
          <p:spPr bwMode="auto">
            <a:xfrm>
              <a:off x="8620126" y="357188"/>
              <a:ext cx="171450" cy="357188"/>
            </a:xfrm>
            <a:custGeom>
              <a:avLst/>
              <a:gdLst>
                <a:gd name="T0" fmla="*/ 0 w 116"/>
                <a:gd name="T1" fmla="*/ 241 h 241"/>
                <a:gd name="T2" fmla="*/ 11 w 116"/>
                <a:gd name="T3" fmla="*/ 241 h 241"/>
                <a:gd name="T4" fmla="*/ 11 w 116"/>
                <a:gd name="T5" fmla="*/ 181 h 241"/>
                <a:gd name="T6" fmla="*/ 17 w 116"/>
                <a:gd name="T7" fmla="*/ 174 h 241"/>
                <a:gd name="T8" fmla="*/ 22 w 116"/>
                <a:gd name="T9" fmla="*/ 176 h 241"/>
                <a:gd name="T10" fmla="*/ 62 w 116"/>
                <a:gd name="T11" fmla="*/ 216 h 241"/>
                <a:gd name="T12" fmla="*/ 104 w 116"/>
                <a:gd name="T13" fmla="*/ 173 h 241"/>
                <a:gd name="T14" fmla="*/ 65 w 116"/>
                <a:gd name="T15" fmla="*/ 134 h 241"/>
                <a:gd name="T16" fmla="*/ 63 w 116"/>
                <a:gd name="T17" fmla="*/ 129 h 241"/>
                <a:gd name="T18" fmla="*/ 67 w 116"/>
                <a:gd name="T19" fmla="*/ 124 h 241"/>
                <a:gd name="T20" fmla="*/ 116 w 116"/>
                <a:gd name="T21" fmla="*/ 101 h 241"/>
                <a:gd name="T22" fmla="*/ 91 w 116"/>
                <a:gd name="T23" fmla="*/ 46 h 241"/>
                <a:gd name="T24" fmla="*/ 40 w 116"/>
                <a:gd name="T25" fmla="*/ 70 h 241"/>
                <a:gd name="T26" fmla="*/ 37 w 116"/>
                <a:gd name="T27" fmla="*/ 71 h 241"/>
                <a:gd name="T28" fmla="*/ 30 w 116"/>
                <a:gd name="T29" fmla="*/ 64 h 241"/>
                <a:gd name="T30" fmla="*/ 30 w 116"/>
                <a:gd name="T31" fmla="*/ 0 h 241"/>
                <a:gd name="T32" fmla="*/ 0 w 116"/>
                <a:gd name="T33" fmla="*/ 0 h 241"/>
                <a:gd name="T34" fmla="*/ 0 w 116"/>
                <a:gd name="T35" fmla="*/ 24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6" h="241">
                  <a:moveTo>
                    <a:pt x="0" y="241"/>
                  </a:moveTo>
                  <a:cubicBezTo>
                    <a:pt x="11" y="241"/>
                    <a:pt x="11" y="241"/>
                    <a:pt x="11" y="241"/>
                  </a:cubicBezTo>
                  <a:cubicBezTo>
                    <a:pt x="11" y="181"/>
                    <a:pt x="11" y="181"/>
                    <a:pt x="11" y="181"/>
                  </a:cubicBezTo>
                  <a:cubicBezTo>
                    <a:pt x="11" y="177"/>
                    <a:pt x="14" y="174"/>
                    <a:pt x="17" y="174"/>
                  </a:cubicBezTo>
                  <a:cubicBezTo>
                    <a:pt x="19" y="174"/>
                    <a:pt x="21" y="175"/>
                    <a:pt x="22" y="176"/>
                  </a:cubicBezTo>
                  <a:cubicBezTo>
                    <a:pt x="62" y="216"/>
                    <a:pt x="62" y="216"/>
                    <a:pt x="62" y="216"/>
                  </a:cubicBezTo>
                  <a:cubicBezTo>
                    <a:pt x="104" y="173"/>
                    <a:pt x="104" y="173"/>
                    <a:pt x="104" y="173"/>
                  </a:cubicBezTo>
                  <a:cubicBezTo>
                    <a:pt x="65" y="134"/>
                    <a:pt x="65" y="134"/>
                    <a:pt x="65" y="134"/>
                  </a:cubicBezTo>
                  <a:cubicBezTo>
                    <a:pt x="64" y="133"/>
                    <a:pt x="63" y="131"/>
                    <a:pt x="63" y="129"/>
                  </a:cubicBezTo>
                  <a:cubicBezTo>
                    <a:pt x="63" y="127"/>
                    <a:pt x="65" y="125"/>
                    <a:pt x="67" y="124"/>
                  </a:cubicBezTo>
                  <a:cubicBezTo>
                    <a:pt x="116" y="101"/>
                    <a:pt x="116" y="101"/>
                    <a:pt x="116" y="101"/>
                  </a:cubicBezTo>
                  <a:cubicBezTo>
                    <a:pt x="91" y="46"/>
                    <a:pt x="91" y="46"/>
                    <a:pt x="91" y="46"/>
                  </a:cubicBezTo>
                  <a:cubicBezTo>
                    <a:pt x="40" y="70"/>
                    <a:pt x="40" y="70"/>
                    <a:pt x="40" y="70"/>
                  </a:cubicBezTo>
                  <a:cubicBezTo>
                    <a:pt x="39" y="70"/>
                    <a:pt x="38" y="71"/>
                    <a:pt x="37" y="71"/>
                  </a:cubicBezTo>
                  <a:cubicBezTo>
                    <a:pt x="33" y="71"/>
                    <a:pt x="30" y="68"/>
                    <a:pt x="30" y="64"/>
                  </a:cubicBezTo>
                  <a:cubicBezTo>
                    <a:pt x="30" y="0"/>
                    <a:pt x="30" y="0"/>
                    <a:pt x="30" y="0"/>
                  </a:cubicBezTo>
                  <a:cubicBezTo>
                    <a:pt x="0" y="0"/>
                    <a:pt x="0" y="0"/>
                    <a:pt x="0" y="0"/>
                  </a:cubicBezTo>
                  <a:lnTo>
                    <a:pt x="0" y="241"/>
                  </a:lnTo>
                  <a:close/>
                </a:path>
              </a:pathLst>
            </a:custGeom>
            <a:solidFill>
              <a:srgbClr val="A619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CA" noProof="0"/>
            </a:p>
          </p:txBody>
        </p:sp>
      </p:grpSp>
      <p:sp>
        <p:nvSpPr>
          <p:cNvPr id="4" name="Espace réservé du pied de page 3">
            <a:extLst>
              <a:ext uri="{FF2B5EF4-FFF2-40B4-BE49-F238E27FC236}">
                <a16:creationId xmlns:a16="http://schemas.microsoft.com/office/drawing/2014/main" id="{B09CB9A4-F287-4543-9C1E-761AB15E1988}"/>
              </a:ext>
            </a:extLst>
          </p:cNvPr>
          <p:cNvSpPr>
            <a:spLocks noGrp="1"/>
          </p:cNvSpPr>
          <p:nvPr>
            <p:ph type="ftr" sz="quarter" idx="3"/>
          </p:nvPr>
        </p:nvSpPr>
        <p:spPr>
          <a:xfrm>
            <a:off x="685800" y="6495732"/>
            <a:ext cx="3086100" cy="230832"/>
          </a:xfrm>
          <a:prstGeom prst="rect">
            <a:avLst/>
          </a:prstGeom>
        </p:spPr>
        <p:txBody>
          <a:bodyPr vert="horz" lIns="45720" tIns="45720" rIns="45720" bIns="45720" rtlCol="0" anchor="b"/>
          <a:lstStyle>
            <a:lvl1pPr algn="l">
              <a:defRPr sz="800">
                <a:solidFill>
                  <a:schemeClr val="tx1"/>
                </a:solidFill>
              </a:defRPr>
            </a:lvl1pPr>
          </a:lstStyle>
          <a:p>
            <a:endParaRPr lang="fr-CA"/>
          </a:p>
        </p:txBody>
      </p:sp>
    </p:spTree>
    <p:extLst>
      <p:ext uri="{BB962C8B-B14F-4D97-AF65-F5344CB8AC3E}">
        <p14:creationId xmlns:p14="http://schemas.microsoft.com/office/powerpoint/2010/main" val="1661683442"/>
      </p:ext>
    </p:extLst>
  </p:cSld>
  <p:clrMap bg1="lt1" tx1="dk1" bg2="lt2" tx2="dk2" accent1="accent1" accent2="accent2" accent3="accent3" accent4="accent4" accent5="accent5" accent6="accent6" hlink="hlink" folHlink="folHlink"/>
  <p:sldLayoutIdLst>
    <p:sldLayoutId id="2147483861" r:id="rId1"/>
    <p:sldLayoutId id="2147483802" r:id="rId2"/>
    <p:sldLayoutId id="2147483803" r:id="rId3"/>
    <p:sldLayoutId id="2147483804" r:id="rId4"/>
    <p:sldLayoutId id="2147483818" r:id="rId5"/>
    <p:sldLayoutId id="2147483805" r:id="rId6"/>
    <p:sldLayoutId id="2147483806" r:id="rId7"/>
    <p:sldLayoutId id="2147483807" r:id="rId8"/>
    <p:sldLayoutId id="2147483808" r:id="rId9"/>
    <p:sldLayoutId id="2147483809" r:id="rId10"/>
    <p:sldLayoutId id="2147483810" r:id="rId11"/>
    <p:sldLayoutId id="2147483814" r:id="rId12"/>
    <p:sldLayoutId id="2147483812" r:id="rId13"/>
    <p:sldLayoutId id="2147483815" r:id="rId14"/>
    <p:sldLayoutId id="2147483816" r:id="rId15"/>
    <p:sldLayoutId id="2147483813" r:id="rId16"/>
    <p:sldLayoutId id="2147483811" r:id="rId17"/>
    <p:sldLayoutId id="2147483822" r:id="rId18"/>
  </p:sldLayoutIdLst>
  <p:hf hdr="0" dt="0"/>
  <p:txStyles>
    <p:titleStyle>
      <a:lvl1pPr algn="l" defTabSz="914400" rtl="0" eaLnBrk="1" latinLnBrk="0" hangingPunct="1">
        <a:lnSpc>
          <a:spcPct val="85000"/>
        </a:lnSpc>
        <a:spcBef>
          <a:spcPct val="0"/>
        </a:spcBef>
        <a:buNone/>
        <a:defRPr sz="2800" kern="1200">
          <a:solidFill>
            <a:schemeClr val="accent2"/>
          </a:solidFill>
          <a:latin typeface="+mj-lt"/>
          <a:ea typeface="+mj-ea"/>
          <a:cs typeface="+mj-cs"/>
        </a:defRPr>
      </a:lvl1pPr>
    </p:titleStyle>
    <p:bodyStyle>
      <a:lvl1pPr marL="0" indent="0" algn="l" defTabSz="914400" rtl="0" eaLnBrk="1" latinLnBrk="0" hangingPunct="1">
        <a:lnSpc>
          <a:spcPct val="100000"/>
        </a:lnSpc>
        <a:spcBef>
          <a:spcPts val="300"/>
        </a:spcBef>
        <a:spcAft>
          <a:spcPts val="300"/>
        </a:spcAft>
        <a:buFont typeface="Arial" panose="020B0604020202020204" pitchFamily="34" charset="0"/>
        <a:buChar char="​"/>
        <a:defRPr lang="en-CA" sz="1200" b="0" i="0" kern="1200" noProof="0" dirty="0" smtClean="0">
          <a:solidFill>
            <a:schemeClr val="tx1"/>
          </a:solidFill>
          <a:latin typeface="+mn-lt"/>
          <a:ea typeface="+mn-ea"/>
          <a:cs typeface="+mn-cs"/>
        </a:defRPr>
      </a:lvl1pPr>
      <a:lvl2pPr marL="171450" indent="-171450" algn="l" defTabSz="914400" rtl="0" eaLnBrk="1" latinLnBrk="0" hangingPunct="1">
        <a:lnSpc>
          <a:spcPct val="100000"/>
        </a:lnSpc>
        <a:spcBef>
          <a:spcPts val="300"/>
        </a:spcBef>
        <a:spcAft>
          <a:spcPts val="300"/>
        </a:spcAft>
        <a:buSzPct val="70000"/>
        <a:buFont typeface="Wingdings" panose="05000000000000000000" pitchFamily="2" charset="2"/>
        <a:buChar char="è"/>
        <a:defRPr lang="en-CA" sz="1100" kern="1200" noProof="0" dirty="0" smtClean="0">
          <a:solidFill>
            <a:schemeClr val="accent1"/>
          </a:solidFill>
          <a:latin typeface="+mn-lt"/>
          <a:ea typeface="+mn-ea"/>
          <a:cs typeface="+mn-cs"/>
        </a:defRPr>
      </a:lvl2pPr>
      <a:lvl3pPr marL="0" indent="0" algn="l" defTabSz="914400" rtl="0" eaLnBrk="1" latinLnBrk="0" hangingPunct="1">
        <a:lnSpc>
          <a:spcPct val="100000"/>
        </a:lnSpc>
        <a:spcBef>
          <a:spcPts val="600"/>
        </a:spcBef>
        <a:spcAft>
          <a:spcPts val="600"/>
        </a:spcAft>
        <a:buFont typeface="Arial" panose="020B0604020202020204" pitchFamily="34" charset="0"/>
        <a:buChar char="​"/>
        <a:defRPr lang="en-CA" sz="1000" kern="1200" noProof="0" dirty="0" smtClean="0">
          <a:solidFill>
            <a:schemeClr val="accent1"/>
          </a:solidFill>
          <a:latin typeface="+mn-lt"/>
          <a:ea typeface="+mn-ea"/>
          <a:cs typeface="+mn-cs"/>
        </a:defRPr>
      </a:lvl3pPr>
      <a:lvl4pPr marL="347472" indent="-169863" algn="l" defTabSz="914400" rtl="0" eaLnBrk="1" latinLnBrk="0" hangingPunct="1">
        <a:lnSpc>
          <a:spcPct val="100000"/>
        </a:lnSpc>
        <a:spcBef>
          <a:spcPts val="300"/>
        </a:spcBef>
        <a:spcAft>
          <a:spcPts val="300"/>
        </a:spcAft>
        <a:buClr>
          <a:schemeClr val="tx2"/>
        </a:buClr>
        <a:buSzPct val="90000"/>
        <a:buFont typeface="Wingdings" panose="05000000000000000000" pitchFamily="2" charset="2"/>
        <a:buChar char="§"/>
        <a:defRPr lang="en-CA" sz="1000" kern="1200" noProof="0" dirty="0" smtClean="0">
          <a:solidFill>
            <a:schemeClr val="accent1"/>
          </a:solidFill>
          <a:latin typeface="+mn-lt"/>
          <a:ea typeface="+mn-ea"/>
          <a:cs typeface="+mn-cs"/>
        </a:defRPr>
      </a:lvl4pPr>
      <a:lvl5pPr marL="512064" indent="-176213" algn="l" defTabSz="914400" rtl="0" eaLnBrk="1" latinLnBrk="0" hangingPunct="1">
        <a:lnSpc>
          <a:spcPct val="100000"/>
        </a:lnSpc>
        <a:spcBef>
          <a:spcPts val="300"/>
        </a:spcBef>
        <a:spcAft>
          <a:spcPts val="300"/>
        </a:spcAft>
        <a:buFont typeface="Lucida Grande"/>
        <a:buChar char="—"/>
        <a:defRPr lang="en-CA" sz="1000" kern="1200" noProof="0" dirty="0" smtClean="0">
          <a:solidFill>
            <a:schemeClr val="accent1"/>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224">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5" Type="http://schemas.openxmlformats.org/officeDocument/2006/relationships/chart" Target="../charts/chart4.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2" Type="http://schemas.openxmlformats.org/officeDocument/2006/relationships/hyperlink" Target="https://www.bdc.ca/fr/articles-outils/technologie/investir-technologie/hameconnage-logiciels-malveillants-fenetres-contextuelles-en-ligne-8-risques-securite-technologiques-importants-entreprise"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2C5118-A652-4220-8FA6-AB74BF2C6628}"/>
              </a:ext>
            </a:extLst>
          </p:cNvPr>
          <p:cNvSpPr>
            <a:spLocks noGrp="1"/>
          </p:cNvSpPr>
          <p:nvPr>
            <p:ph type="title"/>
          </p:nvPr>
        </p:nvSpPr>
        <p:spPr/>
        <p:txBody>
          <a:bodyPr/>
          <a:lstStyle/>
          <a:p>
            <a:r>
              <a:rPr lang="fr-CA"/>
              <a:t>Les coûts des cyberattaques pour les PME canadiennes</a:t>
            </a:r>
          </a:p>
        </p:txBody>
      </p:sp>
      <p:sp>
        <p:nvSpPr>
          <p:cNvPr id="3" name="Espace réservé du texte 2">
            <a:extLst>
              <a:ext uri="{FF2B5EF4-FFF2-40B4-BE49-F238E27FC236}">
                <a16:creationId xmlns:a16="http://schemas.microsoft.com/office/drawing/2014/main" id="{6BE9091E-38C2-4AC7-8C89-F3EFE09414B8}"/>
              </a:ext>
            </a:extLst>
          </p:cNvPr>
          <p:cNvSpPr>
            <a:spLocks noGrp="1"/>
          </p:cNvSpPr>
          <p:nvPr>
            <p:ph type="body" idx="28"/>
          </p:nvPr>
        </p:nvSpPr>
        <p:spPr/>
        <p:txBody>
          <a:bodyPr/>
          <a:lstStyle/>
          <a:p>
            <a:r>
              <a:rPr lang="fr-CA"/>
              <a:t>Cybersécurité</a:t>
            </a:r>
          </a:p>
        </p:txBody>
      </p:sp>
      <p:sp>
        <p:nvSpPr>
          <p:cNvPr id="4" name="Espace réservé du texte 3">
            <a:extLst>
              <a:ext uri="{FF2B5EF4-FFF2-40B4-BE49-F238E27FC236}">
                <a16:creationId xmlns:a16="http://schemas.microsoft.com/office/drawing/2014/main" id="{97F714B5-9547-428C-A4C8-EDC9718445DA}"/>
              </a:ext>
            </a:extLst>
          </p:cNvPr>
          <p:cNvSpPr>
            <a:spLocks noGrp="1"/>
          </p:cNvSpPr>
          <p:nvPr>
            <p:ph type="body" sz="quarter" idx="14"/>
          </p:nvPr>
        </p:nvSpPr>
        <p:spPr>
          <a:xfrm>
            <a:off x="685800" y="6464882"/>
            <a:ext cx="3264408" cy="267621"/>
          </a:xfrm>
        </p:spPr>
        <p:txBody>
          <a:bodyPr/>
          <a:lstStyle/>
          <a:p>
            <a:r>
              <a:rPr lang="en-CA" sz="800" noProof="1">
                <a:solidFill>
                  <a:srgbClr val="1F384B"/>
                </a:solidFill>
              </a:rPr>
              <a:t>Source : Canadian Ransomware Statistics for SMB’s – 2021, TUCU</a:t>
            </a:r>
          </a:p>
        </p:txBody>
      </p:sp>
      <p:sp>
        <p:nvSpPr>
          <p:cNvPr id="5" name="Forme libre : forme 4">
            <a:extLst>
              <a:ext uri="{FF2B5EF4-FFF2-40B4-BE49-F238E27FC236}">
                <a16:creationId xmlns:a16="http://schemas.microsoft.com/office/drawing/2014/main" id="{4966E59F-FC45-4F32-8B4E-D9EBF9C7C390}"/>
              </a:ext>
            </a:extLst>
          </p:cNvPr>
          <p:cNvSpPr/>
          <p:nvPr/>
        </p:nvSpPr>
        <p:spPr>
          <a:xfrm>
            <a:off x="1399032" y="2834640"/>
            <a:ext cx="6419088" cy="402336"/>
          </a:xfrm>
          <a:custGeom>
            <a:avLst/>
            <a:gdLst>
              <a:gd name="connsiteX0" fmla="*/ 0 w 6419088"/>
              <a:gd name="connsiteY0" fmla="*/ 402336 h 402336"/>
              <a:gd name="connsiteX1" fmla="*/ 0 w 6419088"/>
              <a:gd name="connsiteY1" fmla="*/ 0 h 402336"/>
              <a:gd name="connsiteX2" fmla="*/ 6419088 w 6419088"/>
              <a:gd name="connsiteY2" fmla="*/ 0 h 402336"/>
              <a:gd name="connsiteX3" fmla="*/ 6419088 w 6419088"/>
              <a:gd name="connsiteY3" fmla="*/ 402336 h 402336"/>
            </a:gdLst>
            <a:ahLst/>
            <a:cxnLst>
              <a:cxn ang="0">
                <a:pos x="connsiteX0" y="connsiteY0"/>
              </a:cxn>
              <a:cxn ang="0">
                <a:pos x="connsiteX1" y="connsiteY1"/>
              </a:cxn>
              <a:cxn ang="0">
                <a:pos x="connsiteX2" y="connsiteY2"/>
              </a:cxn>
              <a:cxn ang="0">
                <a:pos x="connsiteX3" y="connsiteY3"/>
              </a:cxn>
            </a:cxnLst>
            <a:rect l="l" t="t" r="r" b="b"/>
            <a:pathLst>
              <a:path w="6419088" h="402336">
                <a:moveTo>
                  <a:pt x="0" y="402336"/>
                </a:moveTo>
                <a:lnTo>
                  <a:pt x="0" y="0"/>
                </a:lnTo>
                <a:lnTo>
                  <a:pt x="6419088" y="0"/>
                </a:lnTo>
                <a:lnTo>
                  <a:pt x="6419088" y="402336"/>
                </a:lnTo>
              </a:path>
            </a:pathLst>
          </a:cu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cxnSp>
        <p:nvCxnSpPr>
          <p:cNvPr id="6" name="Connecteur droit 5">
            <a:extLst>
              <a:ext uri="{FF2B5EF4-FFF2-40B4-BE49-F238E27FC236}">
                <a16:creationId xmlns:a16="http://schemas.microsoft.com/office/drawing/2014/main" id="{191112B2-B8B0-4E9D-9D80-040D48D91A0E}"/>
              </a:ext>
            </a:extLst>
          </p:cNvPr>
          <p:cNvCxnSpPr/>
          <p:nvPr/>
        </p:nvCxnSpPr>
        <p:spPr>
          <a:xfrm flipV="1">
            <a:off x="3017520" y="2834640"/>
            <a:ext cx="0" cy="402336"/>
          </a:xfrm>
          <a:prstGeom prst="line">
            <a:avLst/>
          </a:prstGeom>
          <a:ln w="19050" cap="rnd">
            <a:prstDash val="sysDot"/>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8557965C-C99F-46C3-A7FF-C4EBDB50E31F}"/>
              </a:ext>
            </a:extLst>
          </p:cNvPr>
          <p:cNvCxnSpPr/>
          <p:nvPr/>
        </p:nvCxnSpPr>
        <p:spPr>
          <a:xfrm flipV="1">
            <a:off x="6260592" y="2822448"/>
            <a:ext cx="0" cy="402336"/>
          </a:xfrm>
          <a:prstGeom prst="line">
            <a:avLst/>
          </a:prstGeom>
          <a:ln w="19050" cap="rnd">
            <a:prstDash val="sysDot"/>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1A6C7124-0A10-4020-A869-3373C46E0A57}"/>
              </a:ext>
            </a:extLst>
          </p:cNvPr>
          <p:cNvCxnSpPr>
            <a:cxnSpLocks/>
          </p:cNvCxnSpPr>
          <p:nvPr/>
        </p:nvCxnSpPr>
        <p:spPr>
          <a:xfrm flipV="1">
            <a:off x="4602480" y="2660904"/>
            <a:ext cx="0" cy="579120"/>
          </a:xfrm>
          <a:prstGeom prst="line">
            <a:avLst/>
          </a:prstGeom>
          <a:ln w="19050" cap="rnd">
            <a:prstDash val="sysDot"/>
          </a:ln>
        </p:spPr>
        <p:style>
          <a:lnRef idx="1">
            <a:schemeClr val="accent1"/>
          </a:lnRef>
          <a:fillRef idx="0">
            <a:schemeClr val="accent1"/>
          </a:fillRef>
          <a:effectRef idx="0">
            <a:schemeClr val="accent1"/>
          </a:effectRef>
          <a:fontRef idx="minor">
            <a:schemeClr val="tx1"/>
          </a:fontRef>
        </p:style>
      </p:cxnSp>
      <p:grpSp>
        <p:nvGrpSpPr>
          <p:cNvPr id="9" name="Groupe 8">
            <a:extLst>
              <a:ext uri="{FF2B5EF4-FFF2-40B4-BE49-F238E27FC236}">
                <a16:creationId xmlns:a16="http://schemas.microsoft.com/office/drawing/2014/main" id="{2BFAD87E-1DB3-4A9F-9EDB-3D3FBED0ABFB}"/>
              </a:ext>
            </a:extLst>
          </p:cNvPr>
          <p:cNvGrpSpPr/>
          <p:nvPr/>
        </p:nvGrpSpPr>
        <p:grpSpPr>
          <a:xfrm>
            <a:off x="4244492" y="1604355"/>
            <a:ext cx="743560" cy="942192"/>
            <a:chOff x="3348380" y="2314538"/>
            <a:chExt cx="2382902" cy="3019461"/>
          </a:xfrm>
        </p:grpSpPr>
        <p:sp>
          <p:nvSpPr>
            <p:cNvPr id="10" name="Rectangle : coins arrondis 9">
              <a:extLst>
                <a:ext uri="{FF2B5EF4-FFF2-40B4-BE49-F238E27FC236}">
                  <a16:creationId xmlns:a16="http://schemas.microsoft.com/office/drawing/2014/main" id="{D4175F8C-872D-4E2A-A99F-B40E98B8BF4A}"/>
                </a:ext>
              </a:extLst>
            </p:cNvPr>
            <p:cNvSpPr/>
            <p:nvPr/>
          </p:nvSpPr>
          <p:spPr>
            <a:xfrm>
              <a:off x="3638550" y="4062412"/>
              <a:ext cx="1800225" cy="1271587"/>
            </a:xfrm>
            <a:prstGeom prst="roundRect">
              <a:avLst>
                <a:gd name="adj" fmla="val 5856"/>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fr-CA" sz="1400">
                <a:solidFill>
                  <a:schemeClr val="bg1"/>
                </a:solidFill>
                <a:latin typeface="Franklin Gothic Demi Cond" panose="020B0706030402020204" pitchFamily="34" charset="0"/>
              </a:endParaRPr>
            </a:p>
          </p:txBody>
        </p:sp>
        <p:sp>
          <p:nvSpPr>
            <p:cNvPr id="11" name="Forme libre : forme 10">
              <a:extLst>
                <a:ext uri="{FF2B5EF4-FFF2-40B4-BE49-F238E27FC236}">
                  <a16:creationId xmlns:a16="http://schemas.microsoft.com/office/drawing/2014/main" id="{F5D4D792-203F-4346-B9A7-880E9DBAEA0A}"/>
                </a:ext>
              </a:extLst>
            </p:cNvPr>
            <p:cNvSpPr/>
            <p:nvPr/>
          </p:nvSpPr>
          <p:spPr>
            <a:xfrm>
              <a:off x="5438776" y="4943475"/>
              <a:ext cx="195830" cy="314325"/>
            </a:xfrm>
            <a:custGeom>
              <a:avLst/>
              <a:gdLst>
                <a:gd name="connsiteX0" fmla="*/ 0 w 195263"/>
                <a:gd name="connsiteY0" fmla="*/ 319087 h 319087"/>
                <a:gd name="connsiteX1" fmla="*/ 195263 w 195263"/>
                <a:gd name="connsiteY1" fmla="*/ 57150 h 319087"/>
                <a:gd name="connsiteX2" fmla="*/ 109538 w 195263"/>
                <a:gd name="connsiteY2" fmla="*/ 0 h 319087"/>
                <a:gd name="connsiteX3" fmla="*/ 0 w 195263"/>
                <a:gd name="connsiteY3" fmla="*/ 4762 h 319087"/>
                <a:gd name="connsiteX0" fmla="*/ 0 w 188119"/>
                <a:gd name="connsiteY0" fmla="*/ 319087 h 319087"/>
                <a:gd name="connsiteX1" fmla="*/ 188119 w 188119"/>
                <a:gd name="connsiteY1" fmla="*/ 38100 h 319087"/>
                <a:gd name="connsiteX2" fmla="*/ 109538 w 188119"/>
                <a:gd name="connsiteY2" fmla="*/ 0 h 319087"/>
                <a:gd name="connsiteX3" fmla="*/ 0 w 188119"/>
                <a:gd name="connsiteY3" fmla="*/ 4762 h 319087"/>
                <a:gd name="connsiteX0" fmla="*/ 0 w 189105"/>
                <a:gd name="connsiteY0" fmla="*/ 319087 h 319087"/>
                <a:gd name="connsiteX1" fmla="*/ 188119 w 189105"/>
                <a:gd name="connsiteY1" fmla="*/ 38100 h 319087"/>
                <a:gd name="connsiteX2" fmla="*/ 109538 w 189105"/>
                <a:gd name="connsiteY2" fmla="*/ 0 h 319087"/>
                <a:gd name="connsiteX3" fmla="*/ 0 w 189105"/>
                <a:gd name="connsiteY3" fmla="*/ 4762 h 319087"/>
                <a:gd name="connsiteX0" fmla="*/ 0 w 189519"/>
                <a:gd name="connsiteY0" fmla="*/ 319087 h 319087"/>
                <a:gd name="connsiteX1" fmla="*/ 188119 w 189519"/>
                <a:gd name="connsiteY1" fmla="*/ 38100 h 319087"/>
                <a:gd name="connsiteX2" fmla="*/ 109538 w 189519"/>
                <a:gd name="connsiteY2" fmla="*/ 0 h 319087"/>
                <a:gd name="connsiteX3" fmla="*/ 0 w 189519"/>
                <a:gd name="connsiteY3" fmla="*/ 4762 h 319087"/>
                <a:gd name="connsiteX0" fmla="*/ 0 w 189519"/>
                <a:gd name="connsiteY0" fmla="*/ 319087 h 319087"/>
                <a:gd name="connsiteX1" fmla="*/ 188119 w 189519"/>
                <a:gd name="connsiteY1" fmla="*/ 38100 h 319087"/>
                <a:gd name="connsiteX2" fmla="*/ 109538 w 189519"/>
                <a:gd name="connsiteY2" fmla="*/ 0 h 319087"/>
                <a:gd name="connsiteX3" fmla="*/ 0 w 189519"/>
                <a:gd name="connsiteY3" fmla="*/ 4762 h 319087"/>
                <a:gd name="connsiteX0" fmla="*/ 0 w 189519"/>
                <a:gd name="connsiteY0" fmla="*/ 319087 h 319087"/>
                <a:gd name="connsiteX1" fmla="*/ 188119 w 189519"/>
                <a:gd name="connsiteY1" fmla="*/ 38100 h 319087"/>
                <a:gd name="connsiteX2" fmla="*/ 109538 w 189519"/>
                <a:gd name="connsiteY2" fmla="*/ 0 h 319087"/>
                <a:gd name="connsiteX3" fmla="*/ 0 w 189519"/>
                <a:gd name="connsiteY3" fmla="*/ 4762 h 319087"/>
                <a:gd name="connsiteX0" fmla="*/ 0 w 191384"/>
                <a:gd name="connsiteY0" fmla="*/ 323873 h 323873"/>
                <a:gd name="connsiteX1" fmla="*/ 188119 w 191384"/>
                <a:gd name="connsiteY1" fmla="*/ 42886 h 323873"/>
                <a:gd name="connsiteX2" fmla="*/ 109538 w 191384"/>
                <a:gd name="connsiteY2" fmla="*/ 4786 h 323873"/>
                <a:gd name="connsiteX3" fmla="*/ 0 w 191384"/>
                <a:gd name="connsiteY3" fmla="*/ 9548 h 323873"/>
                <a:gd name="connsiteX0" fmla="*/ 0 w 191808"/>
                <a:gd name="connsiteY0" fmla="*/ 321765 h 321765"/>
                <a:gd name="connsiteX1" fmla="*/ 188119 w 191808"/>
                <a:gd name="connsiteY1" fmla="*/ 40778 h 321765"/>
                <a:gd name="connsiteX2" fmla="*/ 109538 w 191808"/>
                <a:gd name="connsiteY2" fmla="*/ 2678 h 321765"/>
                <a:gd name="connsiteX3" fmla="*/ 0 w 191808"/>
                <a:gd name="connsiteY3" fmla="*/ 7440 h 321765"/>
                <a:gd name="connsiteX0" fmla="*/ 0 w 191808"/>
                <a:gd name="connsiteY0" fmla="*/ 317197 h 317197"/>
                <a:gd name="connsiteX1" fmla="*/ 188119 w 191808"/>
                <a:gd name="connsiteY1" fmla="*/ 36210 h 317197"/>
                <a:gd name="connsiteX2" fmla="*/ 109538 w 191808"/>
                <a:gd name="connsiteY2" fmla="*/ 5253 h 317197"/>
                <a:gd name="connsiteX3" fmla="*/ 0 w 191808"/>
                <a:gd name="connsiteY3" fmla="*/ 2872 h 317197"/>
                <a:gd name="connsiteX0" fmla="*/ 0 w 191808"/>
                <a:gd name="connsiteY0" fmla="*/ 317197 h 317197"/>
                <a:gd name="connsiteX1" fmla="*/ 188119 w 191808"/>
                <a:gd name="connsiteY1" fmla="*/ 36210 h 317197"/>
                <a:gd name="connsiteX2" fmla="*/ 109538 w 191808"/>
                <a:gd name="connsiteY2" fmla="*/ 5253 h 317197"/>
                <a:gd name="connsiteX3" fmla="*/ 0 w 191808"/>
                <a:gd name="connsiteY3" fmla="*/ 2872 h 317197"/>
                <a:gd name="connsiteX0" fmla="*/ 0 w 195830"/>
                <a:gd name="connsiteY0" fmla="*/ 314325 h 314325"/>
                <a:gd name="connsiteX1" fmla="*/ 188119 w 195830"/>
                <a:gd name="connsiteY1" fmla="*/ 33338 h 314325"/>
                <a:gd name="connsiteX2" fmla="*/ 109538 w 195830"/>
                <a:gd name="connsiteY2" fmla="*/ 2381 h 314325"/>
                <a:gd name="connsiteX3" fmla="*/ 0 w 195830"/>
                <a:gd name="connsiteY3" fmla="*/ 0 h 314325"/>
              </a:gdLst>
              <a:ahLst/>
              <a:cxnLst>
                <a:cxn ang="0">
                  <a:pos x="connsiteX0" y="connsiteY0"/>
                </a:cxn>
                <a:cxn ang="0">
                  <a:pos x="connsiteX1" y="connsiteY1"/>
                </a:cxn>
                <a:cxn ang="0">
                  <a:pos x="connsiteX2" y="connsiteY2"/>
                </a:cxn>
                <a:cxn ang="0">
                  <a:pos x="connsiteX3" y="connsiteY3"/>
                </a:cxn>
              </a:cxnLst>
              <a:rect l="l" t="t" r="r" b="b"/>
              <a:pathLst>
                <a:path w="195830" h="314325">
                  <a:moveTo>
                    <a:pt x="0" y="314325"/>
                  </a:moveTo>
                  <a:lnTo>
                    <a:pt x="188119" y="33338"/>
                  </a:lnTo>
                  <a:cubicBezTo>
                    <a:pt x="218281" y="-3174"/>
                    <a:pt x="153195" y="794"/>
                    <a:pt x="109538" y="2381"/>
                  </a:cubicBezTo>
                  <a:lnTo>
                    <a:pt x="0" y="0"/>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2" name="Forme libre : forme 11">
              <a:extLst>
                <a:ext uri="{FF2B5EF4-FFF2-40B4-BE49-F238E27FC236}">
                  <a16:creationId xmlns:a16="http://schemas.microsoft.com/office/drawing/2014/main" id="{8661A463-D9D0-47DD-B2D3-898E794ADE7B}"/>
                </a:ext>
              </a:extLst>
            </p:cNvPr>
            <p:cNvSpPr/>
            <p:nvPr/>
          </p:nvSpPr>
          <p:spPr>
            <a:xfrm flipH="1">
              <a:off x="3438526" y="4937125"/>
              <a:ext cx="195830" cy="314325"/>
            </a:xfrm>
            <a:custGeom>
              <a:avLst/>
              <a:gdLst>
                <a:gd name="connsiteX0" fmla="*/ 0 w 195263"/>
                <a:gd name="connsiteY0" fmla="*/ 319087 h 319087"/>
                <a:gd name="connsiteX1" fmla="*/ 195263 w 195263"/>
                <a:gd name="connsiteY1" fmla="*/ 57150 h 319087"/>
                <a:gd name="connsiteX2" fmla="*/ 109538 w 195263"/>
                <a:gd name="connsiteY2" fmla="*/ 0 h 319087"/>
                <a:gd name="connsiteX3" fmla="*/ 0 w 195263"/>
                <a:gd name="connsiteY3" fmla="*/ 4762 h 319087"/>
                <a:gd name="connsiteX0" fmla="*/ 0 w 188119"/>
                <a:gd name="connsiteY0" fmla="*/ 319087 h 319087"/>
                <a:gd name="connsiteX1" fmla="*/ 188119 w 188119"/>
                <a:gd name="connsiteY1" fmla="*/ 38100 h 319087"/>
                <a:gd name="connsiteX2" fmla="*/ 109538 w 188119"/>
                <a:gd name="connsiteY2" fmla="*/ 0 h 319087"/>
                <a:gd name="connsiteX3" fmla="*/ 0 w 188119"/>
                <a:gd name="connsiteY3" fmla="*/ 4762 h 319087"/>
                <a:gd name="connsiteX0" fmla="*/ 0 w 189105"/>
                <a:gd name="connsiteY0" fmla="*/ 319087 h 319087"/>
                <a:gd name="connsiteX1" fmla="*/ 188119 w 189105"/>
                <a:gd name="connsiteY1" fmla="*/ 38100 h 319087"/>
                <a:gd name="connsiteX2" fmla="*/ 109538 w 189105"/>
                <a:gd name="connsiteY2" fmla="*/ 0 h 319087"/>
                <a:gd name="connsiteX3" fmla="*/ 0 w 189105"/>
                <a:gd name="connsiteY3" fmla="*/ 4762 h 319087"/>
                <a:gd name="connsiteX0" fmla="*/ 0 w 189519"/>
                <a:gd name="connsiteY0" fmla="*/ 319087 h 319087"/>
                <a:gd name="connsiteX1" fmla="*/ 188119 w 189519"/>
                <a:gd name="connsiteY1" fmla="*/ 38100 h 319087"/>
                <a:gd name="connsiteX2" fmla="*/ 109538 w 189519"/>
                <a:gd name="connsiteY2" fmla="*/ 0 h 319087"/>
                <a:gd name="connsiteX3" fmla="*/ 0 w 189519"/>
                <a:gd name="connsiteY3" fmla="*/ 4762 h 319087"/>
                <a:gd name="connsiteX0" fmla="*/ 0 w 189519"/>
                <a:gd name="connsiteY0" fmla="*/ 319087 h 319087"/>
                <a:gd name="connsiteX1" fmla="*/ 188119 w 189519"/>
                <a:gd name="connsiteY1" fmla="*/ 38100 h 319087"/>
                <a:gd name="connsiteX2" fmla="*/ 109538 w 189519"/>
                <a:gd name="connsiteY2" fmla="*/ 0 h 319087"/>
                <a:gd name="connsiteX3" fmla="*/ 0 w 189519"/>
                <a:gd name="connsiteY3" fmla="*/ 4762 h 319087"/>
                <a:gd name="connsiteX0" fmla="*/ 0 w 189519"/>
                <a:gd name="connsiteY0" fmla="*/ 319087 h 319087"/>
                <a:gd name="connsiteX1" fmla="*/ 188119 w 189519"/>
                <a:gd name="connsiteY1" fmla="*/ 38100 h 319087"/>
                <a:gd name="connsiteX2" fmla="*/ 109538 w 189519"/>
                <a:gd name="connsiteY2" fmla="*/ 0 h 319087"/>
                <a:gd name="connsiteX3" fmla="*/ 0 w 189519"/>
                <a:gd name="connsiteY3" fmla="*/ 4762 h 319087"/>
                <a:gd name="connsiteX0" fmla="*/ 0 w 191384"/>
                <a:gd name="connsiteY0" fmla="*/ 323873 h 323873"/>
                <a:gd name="connsiteX1" fmla="*/ 188119 w 191384"/>
                <a:gd name="connsiteY1" fmla="*/ 42886 h 323873"/>
                <a:gd name="connsiteX2" fmla="*/ 109538 w 191384"/>
                <a:gd name="connsiteY2" fmla="*/ 4786 h 323873"/>
                <a:gd name="connsiteX3" fmla="*/ 0 w 191384"/>
                <a:gd name="connsiteY3" fmla="*/ 9548 h 323873"/>
                <a:gd name="connsiteX0" fmla="*/ 0 w 191808"/>
                <a:gd name="connsiteY0" fmla="*/ 321765 h 321765"/>
                <a:gd name="connsiteX1" fmla="*/ 188119 w 191808"/>
                <a:gd name="connsiteY1" fmla="*/ 40778 h 321765"/>
                <a:gd name="connsiteX2" fmla="*/ 109538 w 191808"/>
                <a:gd name="connsiteY2" fmla="*/ 2678 h 321765"/>
                <a:gd name="connsiteX3" fmla="*/ 0 w 191808"/>
                <a:gd name="connsiteY3" fmla="*/ 7440 h 321765"/>
                <a:gd name="connsiteX0" fmla="*/ 0 w 191808"/>
                <a:gd name="connsiteY0" fmla="*/ 317197 h 317197"/>
                <a:gd name="connsiteX1" fmla="*/ 188119 w 191808"/>
                <a:gd name="connsiteY1" fmla="*/ 36210 h 317197"/>
                <a:gd name="connsiteX2" fmla="*/ 109538 w 191808"/>
                <a:gd name="connsiteY2" fmla="*/ 5253 h 317197"/>
                <a:gd name="connsiteX3" fmla="*/ 0 w 191808"/>
                <a:gd name="connsiteY3" fmla="*/ 2872 h 317197"/>
                <a:gd name="connsiteX0" fmla="*/ 0 w 191808"/>
                <a:gd name="connsiteY0" fmla="*/ 317197 h 317197"/>
                <a:gd name="connsiteX1" fmla="*/ 188119 w 191808"/>
                <a:gd name="connsiteY1" fmla="*/ 36210 h 317197"/>
                <a:gd name="connsiteX2" fmla="*/ 109538 w 191808"/>
                <a:gd name="connsiteY2" fmla="*/ 5253 h 317197"/>
                <a:gd name="connsiteX3" fmla="*/ 0 w 191808"/>
                <a:gd name="connsiteY3" fmla="*/ 2872 h 317197"/>
                <a:gd name="connsiteX0" fmla="*/ 0 w 195830"/>
                <a:gd name="connsiteY0" fmla="*/ 314325 h 314325"/>
                <a:gd name="connsiteX1" fmla="*/ 188119 w 195830"/>
                <a:gd name="connsiteY1" fmla="*/ 33338 h 314325"/>
                <a:gd name="connsiteX2" fmla="*/ 109538 w 195830"/>
                <a:gd name="connsiteY2" fmla="*/ 2381 h 314325"/>
                <a:gd name="connsiteX3" fmla="*/ 0 w 195830"/>
                <a:gd name="connsiteY3" fmla="*/ 0 h 314325"/>
              </a:gdLst>
              <a:ahLst/>
              <a:cxnLst>
                <a:cxn ang="0">
                  <a:pos x="connsiteX0" y="connsiteY0"/>
                </a:cxn>
                <a:cxn ang="0">
                  <a:pos x="connsiteX1" y="connsiteY1"/>
                </a:cxn>
                <a:cxn ang="0">
                  <a:pos x="connsiteX2" y="connsiteY2"/>
                </a:cxn>
                <a:cxn ang="0">
                  <a:pos x="connsiteX3" y="connsiteY3"/>
                </a:cxn>
              </a:cxnLst>
              <a:rect l="l" t="t" r="r" b="b"/>
              <a:pathLst>
                <a:path w="195830" h="314325">
                  <a:moveTo>
                    <a:pt x="0" y="314325"/>
                  </a:moveTo>
                  <a:lnTo>
                    <a:pt x="188119" y="33338"/>
                  </a:lnTo>
                  <a:cubicBezTo>
                    <a:pt x="218281" y="-3174"/>
                    <a:pt x="153195" y="794"/>
                    <a:pt x="109538" y="2381"/>
                  </a:cubicBezTo>
                  <a:lnTo>
                    <a:pt x="0" y="0"/>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3" name="Ellipse 12">
              <a:extLst>
                <a:ext uri="{FF2B5EF4-FFF2-40B4-BE49-F238E27FC236}">
                  <a16:creationId xmlns:a16="http://schemas.microsoft.com/office/drawing/2014/main" id="{7A80EF79-72EE-4614-8C4E-219578E5906B}"/>
                </a:ext>
              </a:extLst>
            </p:cNvPr>
            <p:cNvSpPr/>
            <p:nvPr/>
          </p:nvSpPr>
          <p:spPr>
            <a:xfrm>
              <a:off x="4368800" y="4540250"/>
              <a:ext cx="349250" cy="34925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fr-CA" sz="1400">
                <a:solidFill>
                  <a:schemeClr val="bg1"/>
                </a:solidFill>
                <a:latin typeface="Franklin Gothic Demi Cond" panose="020B0706030402020204" pitchFamily="34" charset="0"/>
              </a:endParaRPr>
            </a:p>
          </p:txBody>
        </p:sp>
        <p:sp>
          <p:nvSpPr>
            <p:cNvPr id="14" name="Forme libre : forme 13">
              <a:extLst>
                <a:ext uri="{FF2B5EF4-FFF2-40B4-BE49-F238E27FC236}">
                  <a16:creationId xmlns:a16="http://schemas.microsoft.com/office/drawing/2014/main" id="{EAC66FAC-25F8-4210-A7C9-BB691852F7CC}"/>
                </a:ext>
              </a:extLst>
            </p:cNvPr>
            <p:cNvSpPr/>
            <p:nvPr/>
          </p:nvSpPr>
          <p:spPr>
            <a:xfrm>
              <a:off x="3348380" y="2314538"/>
              <a:ext cx="2382902" cy="2557500"/>
            </a:xfrm>
            <a:custGeom>
              <a:avLst/>
              <a:gdLst>
                <a:gd name="connsiteX0" fmla="*/ 257175 w 2352675"/>
                <a:gd name="connsiteY0" fmla="*/ 2557463 h 2557463"/>
                <a:gd name="connsiteX1" fmla="*/ 0 w 2352675"/>
                <a:gd name="connsiteY1" fmla="*/ 2386013 h 2557463"/>
                <a:gd name="connsiteX2" fmla="*/ 133350 w 2352675"/>
                <a:gd name="connsiteY2" fmla="*/ 1419225 h 2557463"/>
                <a:gd name="connsiteX3" fmla="*/ 552450 w 2352675"/>
                <a:gd name="connsiteY3" fmla="*/ 1066800 h 2557463"/>
                <a:gd name="connsiteX4" fmla="*/ 485775 w 2352675"/>
                <a:gd name="connsiteY4" fmla="*/ 900113 h 2557463"/>
                <a:gd name="connsiteX5" fmla="*/ 1162050 w 2352675"/>
                <a:gd name="connsiteY5" fmla="*/ 0 h 2557463"/>
                <a:gd name="connsiteX6" fmla="*/ 1838325 w 2352675"/>
                <a:gd name="connsiteY6" fmla="*/ 890588 h 2557463"/>
                <a:gd name="connsiteX7" fmla="*/ 1766887 w 2352675"/>
                <a:gd name="connsiteY7" fmla="*/ 1090613 h 2557463"/>
                <a:gd name="connsiteX8" fmla="*/ 2205037 w 2352675"/>
                <a:gd name="connsiteY8" fmla="*/ 1409700 h 2557463"/>
                <a:gd name="connsiteX9" fmla="*/ 2352675 w 2352675"/>
                <a:gd name="connsiteY9" fmla="*/ 2362200 h 2557463"/>
                <a:gd name="connsiteX10" fmla="*/ 2062162 w 2352675"/>
                <a:gd name="connsiteY10" fmla="*/ 2543175 h 2557463"/>
                <a:gd name="connsiteX0" fmla="*/ 284455 w 2379955"/>
                <a:gd name="connsiteY0" fmla="*/ 2557463 h 2557463"/>
                <a:gd name="connsiteX1" fmla="*/ 27280 w 2379955"/>
                <a:gd name="connsiteY1" fmla="*/ 2386013 h 2557463"/>
                <a:gd name="connsiteX2" fmla="*/ 160630 w 2379955"/>
                <a:gd name="connsiteY2" fmla="*/ 1419225 h 2557463"/>
                <a:gd name="connsiteX3" fmla="*/ 579730 w 2379955"/>
                <a:gd name="connsiteY3" fmla="*/ 1066800 h 2557463"/>
                <a:gd name="connsiteX4" fmla="*/ 513055 w 2379955"/>
                <a:gd name="connsiteY4" fmla="*/ 900113 h 2557463"/>
                <a:gd name="connsiteX5" fmla="*/ 1189330 w 2379955"/>
                <a:gd name="connsiteY5" fmla="*/ 0 h 2557463"/>
                <a:gd name="connsiteX6" fmla="*/ 1865605 w 2379955"/>
                <a:gd name="connsiteY6" fmla="*/ 890588 h 2557463"/>
                <a:gd name="connsiteX7" fmla="*/ 1794167 w 2379955"/>
                <a:gd name="connsiteY7" fmla="*/ 1090613 h 2557463"/>
                <a:gd name="connsiteX8" fmla="*/ 2232317 w 2379955"/>
                <a:gd name="connsiteY8" fmla="*/ 1409700 h 2557463"/>
                <a:gd name="connsiteX9" fmla="*/ 2379955 w 2379955"/>
                <a:gd name="connsiteY9" fmla="*/ 2362200 h 2557463"/>
                <a:gd name="connsiteX10" fmla="*/ 2089442 w 2379955"/>
                <a:gd name="connsiteY10" fmla="*/ 2543175 h 2557463"/>
                <a:gd name="connsiteX0" fmla="*/ 284455 w 2379955"/>
                <a:gd name="connsiteY0" fmla="*/ 2557463 h 2557463"/>
                <a:gd name="connsiteX1" fmla="*/ 27280 w 2379955"/>
                <a:gd name="connsiteY1" fmla="*/ 2386013 h 2557463"/>
                <a:gd name="connsiteX2" fmla="*/ 160630 w 2379955"/>
                <a:gd name="connsiteY2" fmla="*/ 1419225 h 2557463"/>
                <a:gd name="connsiteX3" fmla="*/ 579730 w 2379955"/>
                <a:gd name="connsiteY3" fmla="*/ 1066800 h 2557463"/>
                <a:gd name="connsiteX4" fmla="*/ 513055 w 2379955"/>
                <a:gd name="connsiteY4" fmla="*/ 900113 h 2557463"/>
                <a:gd name="connsiteX5" fmla="*/ 1189330 w 2379955"/>
                <a:gd name="connsiteY5" fmla="*/ 0 h 2557463"/>
                <a:gd name="connsiteX6" fmla="*/ 1865605 w 2379955"/>
                <a:gd name="connsiteY6" fmla="*/ 890588 h 2557463"/>
                <a:gd name="connsiteX7" fmla="*/ 1794167 w 2379955"/>
                <a:gd name="connsiteY7" fmla="*/ 1090613 h 2557463"/>
                <a:gd name="connsiteX8" fmla="*/ 2232317 w 2379955"/>
                <a:gd name="connsiteY8" fmla="*/ 1409700 h 2557463"/>
                <a:gd name="connsiteX9" fmla="*/ 2379955 w 2379955"/>
                <a:gd name="connsiteY9" fmla="*/ 2362200 h 2557463"/>
                <a:gd name="connsiteX10" fmla="*/ 2089442 w 2379955"/>
                <a:gd name="connsiteY10" fmla="*/ 2543175 h 2557463"/>
                <a:gd name="connsiteX0" fmla="*/ 287220 w 2382720"/>
                <a:gd name="connsiteY0" fmla="*/ 2557463 h 2557463"/>
                <a:gd name="connsiteX1" fmla="*/ 30045 w 2382720"/>
                <a:gd name="connsiteY1" fmla="*/ 2386013 h 2557463"/>
                <a:gd name="connsiteX2" fmla="*/ 163395 w 2382720"/>
                <a:gd name="connsiteY2" fmla="*/ 1419225 h 2557463"/>
                <a:gd name="connsiteX3" fmla="*/ 582495 w 2382720"/>
                <a:gd name="connsiteY3" fmla="*/ 1066800 h 2557463"/>
                <a:gd name="connsiteX4" fmla="*/ 515820 w 2382720"/>
                <a:gd name="connsiteY4" fmla="*/ 900113 h 2557463"/>
                <a:gd name="connsiteX5" fmla="*/ 1192095 w 2382720"/>
                <a:gd name="connsiteY5" fmla="*/ 0 h 2557463"/>
                <a:gd name="connsiteX6" fmla="*/ 1868370 w 2382720"/>
                <a:gd name="connsiteY6" fmla="*/ 890588 h 2557463"/>
                <a:gd name="connsiteX7" fmla="*/ 1796932 w 2382720"/>
                <a:gd name="connsiteY7" fmla="*/ 1090613 h 2557463"/>
                <a:gd name="connsiteX8" fmla="*/ 2235082 w 2382720"/>
                <a:gd name="connsiteY8" fmla="*/ 1409700 h 2557463"/>
                <a:gd name="connsiteX9" fmla="*/ 2382720 w 2382720"/>
                <a:gd name="connsiteY9" fmla="*/ 2362200 h 2557463"/>
                <a:gd name="connsiteX10" fmla="*/ 2092207 w 2382720"/>
                <a:gd name="connsiteY10" fmla="*/ 2543175 h 2557463"/>
                <a:gd name="connsiteX0" fmla="*/ 285409 w 2380909"/>
                <a:gd name="connsiteY0" fmla="*/ 2557463 h 2557463"/>
                <a:gd name="connsiteX1" fmla="*/ 28234 w 2380909"/>
                <a:gd name="connsiteY1" fmla="*/ 2386013 h 2557463"/>
                <a:gd name="connsiteX2" fmla="*/ 161584 w 2380909"/>
                <a:gd name="connsiteY2" fmla="*/ 1419225 h 2557463"/>
                <a:gd name="connsiteX3" fmla="*/ 580684 w 2380909"/>
                <a:gd name="connsiteY3" fmla="*/ 1066800 h 2557463"/>
                <a:gd name="connsiteX4" fmla="*/ 514009 w 2380909"/>
                <a:gd name="connsiteY4" fmla="*/ 900113 h 2557463"/>
                <a:gd name="connsiteX5" fmla="*/ 1190284 w 2380909"/>
                <a:gd name="connsiteY5" fmla="*/ 0 h 2557463"/>
                <a:gd name="connsiteX6" fmla="*/ 1866559 w 2380909"/>
                <a:gd name="connsiteY6" fmla="*/ 890588 h 2557463"/>
                <a:gd name="connsiteX7" fmla="*/ 1795121 w 2380909"/>
                <a:gd name="connsiteY7" fmla="*/ 1090613 h 2557463"/>
                <a:gd name="connsiteX8" fmla="*/ 2233271 w 2380909"/>
                <a:gd name="connsiteY8" fmla="*/ 1409700 h 2557463"/>
                <a:gd name="connsiteX9" fmla="*/ 2380909 w 2380909"/>
                <a:gd name="connsiteY9" fmla="*/ 2362200 h 2557463"/>
                <a:gd name="connsiteX10" fmla="*/ 2090396 w 2380909"/>
                <a:gd name="connsiteY10" fmla="*/ 2543175 h 2557463"/>
                <a:gd name="connsiteX0" fmla="*/ 285409 w 2380909"/>
                <a:gd name="connsiteY0" fmla="*/ 2557463 h 2557463"/>
                <a:gd name="connsiteX1" fmla="*/ 28234 w 2380909"/>
                <a:gd name="connsiteY1" fmla="*/ 2386013 h 2557463"/>
                <a:gd name="connsiteX2" fmla="*/ 161584 w 2380909"/>
                <a:gd name="connsiteY2" fmla="*/ 1419225 h 2557463"/>
                <a:gd name="connsiteX3" fmla="*/ 580684 w 2380909"/>
                <a:gd name="connsiteY3" fmla="*/ 1066800 h 2557463"/>
                <a:gd name="connsiteX4" fmla="*/ 514009 w 2380909"/>
                <a:gd name="connsiteY4" fmla="*/ 900113 h 2557463"/>
                <a:gd name="connsiteX5" fmla="*/ 1190284 w 2380909"/>
                <a:gd name="connsiteY5" fmla="*/ 0 h 2557463"/>
                <a:gd name="connsiteX6" fmla="*/ 1866559 w 2380909"/>
                <a:gd name="connsiteY6" fmla="*/ 890588 h 2557463"/>
                <a:gd name="connsiteX7" fmla="*/ 1795121 w 2380909"/>
                <a:gd name="connsiteY7" fmla="*/ 1090613 h 2557463"/>
                <a:gd name="connsiteX8" fmla="*/ 2233271 w 2380909"/>
                <a:gd name="connsiteY8" fmla="*/ 1409700 h 2557463"/>
                <a:gd name="connsiteX9" fmla="*/ 2380909 w 2380909"/>
                <a:gd name="connsiteY9" fmla="*/ 2362200 h 2557463"/>
                <a:gd name="connsiteX10" fmla="*/ 2090396 w 2380909"/>
                <a:gd name="connsiteY10" fmla="*/ 2543175 h 2557463"/>
                <a:gd name="connsiteX0" fmla="*/ 285409 w 2380909"/>
                <a:gd name="connsiteY0" fmla="*/ 2557463 h 2557463"/>
                <a:gd name="connsiteX1" fmla="*/ 28234 w 2380909"/>
                <a:gd name="connsiteY1" fmla="*/ 2386013 h 2557463"/>
                <a:gd name="connsiteX2" fmla="*/ 161584 w 2380909"/>
                <a:gd name="connsiteY2" fmla="*/ 1419225 h 2557463"/>
                <a:gd name="connsiteX3" fmla="*/ 580684 w 2380909"/>
                <a:gd name="connsiteY3" fmla="*/ 1066800 h 2557463"/>
                <a:gd name="connsiteX4" fmla="*/ 514009 w 2380909"/>
                <a:gd name="connsiteY4" fmla="*/ 900113 h 2557463"/>
                <a:gd name="connsiteX5" fmla="*/ 1190284 w 2380909"/>
                <a:gd name="connsiteY5" fmla="*/ 0 h 2557463"/>
                <a:gd name="connsiteX6" fmla="*/ 1866559 w 2380909"/>
                <a:gd name="connsiteY6" fmla="*/ 890588 h 2557463"/>
                <a:gd name="connsiteX7" fmla="*/ 1795121 w 2380909"/>
                <a:gd name="connsiteY7" fmla="*/ 1090613 h 2557463"/>
                <a:gd name="connsiteX8" fmla="*/ 2233271 w 2380909"/>
                <a:gd name="connsiteY8" fmla="*/ 1409700 h 2557463"/>
                <a:gd name="connsiteX9" fmla="*/ 2380909 w 2380909"/>
                <a:gd name="connsiteY9" fmla="*/ 2362200 h 2557463"/>
                <a:gd name="connsiteX10" fmla="*/ 2090396 w 2380909"/>
                <a:gd name="connsiteY10" fmla="*/ 2543175 h 2557463"/>
                <a:gd name="connsiteX0" fmla="*/ 285409 w 2380909"/>
                <a:gd name="connsiteY0" fmla="*/ 2557463 h 2557463"/>
                <a:gd name="connsiteX1" fmla="*/ 28234 w 2380909"/>
                <a:gd name="connsiteY1" fmla="*/ 2386013 h 2557463"/>
                <a:gd name="connsiteX2" fmla="*/ 161584 w 2380909"/>
                <a:gd name="connsiteY2" fmla="*/ 1419225 h 2557463"/>
                <a:gd name="connsiteX3" fmla="*/ 580684 w 2380909"/>
                <a:gd name="connsiteY3" fmla="*/ 1066800 h 2557463"/>
                <a:gd name="connsiteX4" fmla="*/ 514009 w 2380909"/>
                <a:gd name="connsiteY4" fmla="*/ 900113 h 2557463"/>
                <a:gd name="connsiteX5" fmla="*/ 1190284 w 2380909"/>
                <a:gd name="connsiteY5" fmla="*/ 0 h 2557463"/>
                <a:gd name="connsiteX6" fmla="*/ 1866559 w 2380909"/>
                <a:gd name="connsiteY6" fmla="*/ 890588 h 2557463"/>
                <a:gd name="connsiteX7" fmla="*/ 1795121 w 2380909"/>
                <a:gd name="connsiteY7" fmla="*/ 1090613 h 2557463"/>
                <a:gd name="connsiteX8" fmla="*/ 2233271 w 2380909"/>
                <a:gd name="connsiteY8" fmla="*/ 1409700 h 2557463"/>
                <a:gd name="connsiteX9" fmla="*/ 2380909 w 2380909"/>
                <a:gd name="connsiteY9" fmla="*/ 2362200 h 2557463"/>
                <a:gd name="connsiteX10" fmla="*/ 2090396 w 2380909"/>
                <a:gd name="connsiteY10" fmla="*/ 2543175 h 2557463"/>
                <a:gd name="connsiteX0" fmla="*/ 285409 w 2380909"/>
                <a:gd name="connsiteY0" fmla="*/ 2557463 h 2557463"/>
                <a:gd name="connsiteX1" fmla="*/ 28234 w 2380909"/>
                <a:gd name="connsiteY1" fmla="*/ 2386013 h 2557463"/>
                <a:gd name="connsiteX2" fmla="*/ 161584 w 2380909"/>
                <a:gd name="connsiteY2" fmla="*/ 1419225 h 2557463"/>
                <a:gd name="connsiteX3" fmla="*/ 580684 w 2380909"/>
                <a:gd name="connsiteY3" fmla="*/ 1066800 h 2557463"/>
                <a:gd name="connsiteX4" fmla="*/ 514009 w 2380909"/>
                <a:gd name="connsiteY4" fmla="*/ 900113 h 2557463"/>
                <a:gd name="connsiteX5" fmla="*/ 1190284 w 2380909"/>
                <a:gd name="connsiteY5" fmla="*/ 0 h 2557463"/>
                <a:gd name="connsiteX6" fmla="*/ 1866559 w 2380909"/>
                <a:gd name="connsiteY6" fmla="*/ 890588 h 2557463"/>
                <a:gd name="connsiteX7" fmla="*/ 1795121 w 2380909"/>
                <a:gd name="connsiteY7" fmla="*/ 1090613 h 2557463"/>
                <a:gd name="connsiteX8" fmla="*/ 2233271 w 2380909"/>
                <a:gd name="connsiteY8" fmla="*/ 1409700 h 2557463"/>
                <a:gd name="connsiteX9" fmla="*/ 2380909 w 2380909"/>
                <a:gd name="connsiteY9" fmla="*/ 2362200 h 2557463"/>
                <a:gd name="connsiteX10" fmla="*/ 2090396 w 2380909"/>
                <a:gd name="connsiteY10" fmla="*/ 2543175 h 2557463"/>
                <a:gd name="connsiteX0" fmla="*/ 285409 w 2380909"/>
                <a:gd name="connsiteY0" fmla="*/ 2634760 h 2634760"/>
                <a:gd name="connsiteX1" fmla="*/ 28234 w 2380909"/>
                <a:gd name="connsiteY1" fmla="*/ 2463310 h 2634760"/>
                <a:gd name="connsiteX2" fmla="*/ 161584 w 2380909"/>
                <a:gd name="connsiteY2" fmla="*/ 1496522 h 2634760"/>
                <a:gd name="connsiteX3" fmla="*/ 580684 w 2380909"/>
                <a:gd name="connsiteY3" fmla="*/ 1144097 h 2634760"/>
                <a:gd name="connsiteX4" fmla="*/ 514009 w 2380909"/>
                <a:gd name="connsiteY4" fmla="*/ 977410 h 2634760"/>
                <a:gd name="connsiteX5" fmla="*/ 1190284 w 2380909"/>
                <a:gd name="connsiteY5" fmla="*/ 77297 h 2634760"/>
                <a:gd name="connsiteX6" fmla="*/ 1866559 w 2380909"/>
                <a:gd name="connsiteY6" fmla="*/ 967885 h 2634760"/>
                <a:gd name="connsiteX7" fmla="*/ 1795121 w 2380909"/>
                <a:gd name="connsiteY7" fmla="*/ 1167910 h 2634760"/>
                <a:gd name="connsiteX8" fmla="*/ 2233271 w 2380909"/>
                <a:gd name="connsiteY8" fmla="*/ 1486997 h 2634760"/>
                <a:gd name="connsiteX9" fmla="*/ 2380909 w 2380909"/>
                <a:gd name="connsiteY9" fmla="*/ 2439497 h 2634760"/>
                <a:gd name="connsiteX10" fmla="*/ 2090396 w 2380909"/>
                <a:gd name="connsiteY10" fmla="*/ 2620472 h 2634760"/>
                <a:gd name="connsiteX0" fmla="*/ 285409 w 2380909"/>
                <a:gd name="connsiteY0" fmla="*/ 2557500 h 2557500"/>
                <a:gd name="connsiteX1" fmla="*/ 28234 w 2380909"/>
                <a:gd name="connsiteY1" fmla="*/ 2386050 h 2557500"/>
                <a:gd name="connsiteX2" fmla="*/ 161584 w 2380909"/>
                <a:gd name="connsiteY2" fmla="*/ 1419262 h 2557500"/>
                <a:gd name="connsiteX3" fmla="*/ 580684 w 2380909"/>
                <a:gd name="connsiteY3" fmla="*/ 1066837 h 2557500"/>
                <a:gd name="connsiteX4" fmla="*/ 514009 w 2380909"/>
                <a:gd name="connsiteY4" fmla="*/ 900150 h 2557500"/>
                <a:gd name="connsiteX5" fmla="*/ 1190284 w 2380909"/>
                <a:gd name="connsiteY5" fmla="*/ 37 h 2557500"/>
                <a:gd name="connsiteX6" fmla="*/ 1866559 w 2380909"/>
                <a:gd name="connsiteY6" fmla="*/ 890625 h 2557500"/>
                <a:gd name="connsiteX7" fmla="*/ 1795121 w 2380909"/>
                <a:gd name="connsiteY7" fmla="*/ 1090650 h 2557500"/>
                <a:gd name="connsiteX8" fmla="*/ 2233271 w 2380909"/>
                <a:gd name="connsiteY8" fmla="*/ 1409737 h 2557500"/>
                <a:gd name="connsiteX9" fmla="*/ 2380909 w 2380909"/>
                <a:gd name="connsiteY9" fmla="*/ 2362237 h 2557500"/>
                <a:gd name="connsiteX10" fmla="*/ 2090396 w 2380909"/>
                <a:gd name="connsiteY10" fmla="*/ 2543212 h 2557500"/>
                <a:gd name="connsiteX0" fmla="*/ 285409 w 2380909"/>
                <a:gd name="connsiteY0" fmla="*/ 2557500 h 2557500"/>
                <a:gd name="connsiteX1" fmla="*/ 28234 w 2380909"/>
                <a:gd name="connsiteY1" fmla="*/ 2386050 h 2557500"/>
                <a:gd name="connsiteX2" fmla="*/ 161584 w 2380909"/>
                <a:gd name="connsiteY2" fmla="*/ 1419262 h 2557500"/>
                <a:gd name="connsiteX3" fmla="*/ 580684 w 2380909"/>
                <a:gd name="connsiteY3" fmla="*/ 1066837 h 2557500"/>
                <a:gd name="connsiteX4" fmla="*/ 514009 w 2380909"/>
                <a:gd name="connsiteY4" fmla="*/ 900150 h 2557500"/>
                <a:gd name="connsiteX5" fmla="*/ 1190284 w 2380909"/>
                <a:gd name="connsiteY5" fmla="*/ 37 h 2557500"/>
                <a:gd name="connsiteX6" fmla="*/ 1866559 w 2380909"/>
                <a:gd name="connsiteY6" fmla="*/ 890625 h 2557500"/>
                <a:gd name="connsiteX7" fmla="*/ 1795121 w 2380909"/>
                <a:gd name="connsiteY7" fmla="*/ 1090650 h 2557500"/>
                <a:gd name="connsiteX8" fmla="*/ 2233271 w 2380909"/>
                <a:gd name="connsiteY8" fmla="*/ 1409737 h 2557500"/>
                <a:gd name="connsiteX9" fmla="*/ 2380909 w 2380909"/>
                <a:gd name="connsiteY9" fmla="*/ 2362237 h 2557500"/>
                <a:gd name="connsiteX10" fmla="*/ 2090396 w 2380909"/>
                <a:gd name="connsiteY10" fmla="*/ 2543212 h 2557500"/>
                <a:gd name="connsiteX0" fmla="*/ 285409 w 2380909"/>
                <a:gd name="connsiteY0" fmla="*/ 2557500 h 2557500"/>
                <a:gd name="connsiteX1" fmla="*/ 28234 w 2380909"/>
                <a:gd name="connsiteY1" fmla="*/ 2386050 h 2557500"/>
                <a:gd name="connsiteX2" fmla="*/ 161584 w 2380909"/>
                <a:gd name="connsiteY2" fmla="*/ 1419262 h 2557500"/>
                <a:gd name="connsiteX3" fmla="*/ 580684 w 2380909"/>
                <a:gd name="connsiteY3" fmla="*/ 1066837 h 2557500"/>
                <a:gd name="connsiteX4" fmla="*/ 514009 w 2380909"/>
                <a:gd name="connsiteY4" fmla="*/ 900150 h 2557500"/>
                <a:gd name="connsiteX5" fmla="*/ 1190284 w 2380909"/>
                <a:gd name="connsiteY5" fmla="*/ 37 h 2557500"/>
                <a:gd name="connsiteX6" fmla="*/ 1866559 w 2380909"/>
                <a:gd name="connsiteY6" fmla="*/ 890625 h 2557500"/>
                <a:gd name="connsiteX7" fmla="*/ 1795121 w 2380909"/>
                <a:gd name="connsiteY7" fmla="*/ 1090650 h 2557500"/>
                <a:gd name="connsiteX8" fmla="*/ 2233271 w 2380909"/>
                <a:gd name="connsiteY8" fmla="*/ 1409737 h 2557500"/>
                <a:gd name="connsiteX9" fmla="*/ 2380909 w 2380909"/>
                <a:gd name="connsiteY9" fmla="*/ 2362237 h 2557500"/>
                <a:gd name="connsiteX10" fmla="*/ 2090396 w 2380909"/>
                <a:gd name="connsiteY10" fmla="*/ 2543212 h 2557500"/>
                <a:gd name="connsiteX0" fmla="*/ 285409 w 2380909"/>
                <a:gd name="connsiteY0" fmla="*/ 2557500 h 2557500"/>
                <a:gd name="connsiteX1" fmla="*/ 28234 w 2380909"/>
                <a:gd name="connsiteY1" fmla="*/ 2386050 h 2557500"/>
                <a:gd name="connsiteX2" fmla="*/ 161584 w 2380909"/>
                <a:gd name="connsiteY2" fmla="*/ 1419262 h 2557500"/>
                <a:gd name="connsiteX3" fmla="*/ 580684 w 2380909"/>
                <a:gd name="connsiteY3" fmla="*/ 1066837 h 2557500"/>
                <a:gd name="connsiteX4" fmla="*/ 514009 w 2380909"/>
                <a:gd name="connsiteY4" fmla="*/ 900150 h 2557500"/>
                <a:gd name="connsiteX5" fmla="*/ 1190284 w 2380909"/>
                <a:gd name="connsiteY5" fmla="*/ 37 h 2557500"/>
                <a:gd name="connsiteX6" fmla="*/ 1866559 w 2380909"/>
                <a:gd name="connsiteY6" fmla="*/ 890625 h 2557500"/>
                <a:gd name="connsiteX7" fmla="*/ 1795121 w 2380909"/>
                <a:gd name="connsiteY7" fmla="*/ 1090650 h 2557500"/>
                <a:gd name="connsiteX8" fmla="*/ 2233271 w 2380909"/>
                <a:gd name="connsiteY8" fmla="*/ 1409737 h 2557500"/>
                <a:gd name="connsiteX9" fmla="*/ 2380909 w 2380909"/>
                <a:gd name="connsiteY9" fmla="*/ 2362237 h 2557500"/>
                <a:gd name="connsiteX10" fmla="*/ 2090396 w 2380909"/>
                <a:gd name="connsiteY10" fmla="*/ 2543212 h 2557500"/>
                <a:gd name="connsiteX0" fmla="*/ 285409 w 2380909"/>
                <a:gd name="connsiteY0" fmla="*/ 2557500 h 2557500"/>
                <a:gd name="connsiteX1" fmla="*/ 28234 w 2380909"/>
                <a:gd name="connsiteY1" fmla="*/ 2386050 h 2557500"/>
                <a:gd name="connsiteX2" fmla="*/ 161584 w 2380909"/>
                <a:gd name="connsiteY2" fmla="*/ 1419262 h 2557500"/>
                <a:gd name="connsiteX3" fmla="*/ 580684 w 2380909"/>
                <a:gd name="connsiteY3" fmla="*/ 1066837 h 2557500"/>
                <a:gd name="connsiteX4" fmla="*/ 514009 w 2380909"/>
                <a:gd name="connsiteY4" fmla="*/ 900150 h 2557500"/>
                <a:gd name="connsiteX5" fmla="*/ 1190284 w 2380909"/>
                <a:gd name="connsiteY5" fmla="*/ 37 h 2557500"/>
                <a:gd name="connsiteX6" fmla="*/ 1866559 w 2380909"/>
                <a:gd name="connsiteY6" fmla="*/ 890625 h 2557500"/>
                <a:gd name="connsiteX7" fmla="*/ 1795121 w 2380909"/>
                <a:gd name="connsiteY7" fmla="*/ 1090650 h 2557500"/>
                <a:gd name="connsiteX8" fmla="*/ 2233271 w 2380909"/>
                <a:gd name="connsiteY8" fmla="*/ 1409737 h 2557500"/>
                <a:gd name="connsiteX9" fmla="*/ 2380909 w 2380909"/>
                <a:gd name="connsiteY9" fmla="*/ 2362237 h 2557500"/>
                <a:gd name="connsiteX10" fmla="*/ 2090396 w 2380909"/>
                <a:gd name="connsiteY10" fmla="*/ 2543212 h 2557500"/>
                <a:gd name="connsiteX0" fmla="*/ 285409 w 2380909"/>
                <a:gd name="connsiteY0" fmla="*/ 2557500 h 2557500"/>
                <a:gd name="connsiteX1" fmla="*/ 28234 w 2380909"/>
                <a:gd name="connsiteY1" fmla="*/ 2386050 h 2557500"/>
                <a:gd name="connsiteX2" fmla="*/ 161584 w 2380909"/>
                <a:gd name="connsiteY2" fmla="*/ 1419262 h 2557500"/>
                <a:gd name="connsiteX3" fmla="*/ 580684 w 2380909"/>
                <a:gd name="connsiteY3" fmla="*/ 1066837 h 2557500"/>
                <a:gd name="connsiteX4" fmla="*/ 514009 w 2380909"/>
                <a:gd name="connsiteY4" fmla="*/ 900150 h 2557500"/>
                <a:gd name="connsiteX5" fmla="*/ 1190284 w 2380909"/>
                <a:gd name="connsiteY5" fmla="*/ 37 h 2557500"/>
                <a:gd name="connsiteX6" fmla="*/ 1866559 w 2380909"/>
                <a:gd name="connsiteY6" fmla="*/ 890625 h 2557500"/>
                <a:gd name="connsiteX7" fmla="*/ 1795121 w 2380909"/>
                <a:gd name="connsiteY7" fmla="*/ 1090650 h 2557500"/>
                <a:gd name="connsiteX8" fmla="*/ 2233271 w 2380909"/>
                <a:gd name="connsiteY8" fmla="*/ 1409737 h 2557500"/>
                <a:gd name="connsiteX9" fmla="*/ 2380909 w 2380909"/>
                <a:gd name="connsiteY9" fmla="*/ 2362237 h 2557500"/>
                <a:gd name="connsiteX10" fmla="*/ 2090396 w 2380909"/>
                <a:gd name="connsiteY10" fmla="*/ 2543212 h 2557500"/>
                <a:gd name="connsiteX0" fmla="*/ 285409 w 2380909"/>
                <a:gd name="connsiteY0" fmla="*/ 2557500 h 2557500"/>
                <a:gd name="connsiteX1" fmla="*/ 28234 w 2380909"/>
                <a:gd name="connsiteY1" fmla="*/ 2386050 h 2557500"/>
                <a:gd name="connsiteX2" fmla="*/ 161584 w 2380909"/>
                <a:gd name="connsiteY2" fmla="*/ 1419262 h 2557500"/>
                <a:gd name="connsiteX3" fmla="*/ 580684 w 2380909"/>
                <a:gd name="connsiteY3" fmla="*/ 1066837 h 2557500"/>
                <a:gd name="connsiteX4" fmla="*/ 514009 w 2380909"/>
                <a:gd name="connsiteY4" fmla="*/ 900150 h 2557500"/>
                <a:gd name="connsiteX5" fmla="*/ 1190284 w 2380909"/>
                <a:gd name="connsiteY5" fmla="*/ 37 h 2557500"/>
                <a:gd name="connsiteX6" fmla="*/ 1866559 w 2380909"/>
                <a:gd name="connsiteY6" fmla="*/ 890625 h 2557500"/>
                <a:gd name="connsiteX7" fmla="*/ 1795121 w 2380909"/>
                <a:gd name="connsiteY7" fmla="*/ 1090650 h 2557500"/>
                <a:gd name="connsiteX8" fmla="*/ 2233271 w 2380909"/>
                <a:gd name="connsiteY8" fmla="*/ 1409737 h 2557500"/>
                <a:gd name="connsiteX9" fmla="*/ 2380909 w 2380909"/>
                <a:gd name="connsiteY9" fmla="*/ 2362237 h 2557500"/>
                <a:gd name="connsiteX10" fmla="*/ 2090396 w 2380909"/>
                <a:gd name="connsiteY10" fmla="*/ 2543212 h 2557500"/>
                <a:gd name="connsiteX0" fmla="*/ 285409 w 2380909"/>
                <a:gd name="connsiteY0" fmla="*/ 2557500 h 2557500"/>
                <a:gd name="connsiteX1" fmla="*/ 28234 w 2380909"/>
                <a:gd name="connsiteY1" fmla="*/ 2386050 h 2557500"/>
                <a:gd name="connsiteX2" fmla="*/ 161584 w 2380909"/>
                <a:gd name="connsiteY2" fmla="*/ 1419262 h 2557500"/>
                <a:gd name="connsiteX3" fmla="*/ 580684 w 2380909"/>
                <a:gd name="connsiteY3" fmla="*/ 1066837 h 2557500"/>
                <a:gd name="connsiteX4" fmla="*/ 514009 w 2380909"/>
                <a:gd name="connsiteY4" fmla="*/ 900150 h 2557500"/>
                <a:gd name="connsiteX5" fmla="*/ 1190284 w 2380909"/>
                <a:gd name="connsiteY5" fmla="*/ 37 h 2557500"/>
                <a:gd name="connsiteX6" fmla="*/ 1866559 w 2380909"/>
                <a:gd name="connsiteY6" fmla="*/ 890625 h 2557500"/>
                <a:gd name="connsiteX7" fmla="*/ 1795121 w 2380909"/>
                <a:gd name="connsiteY7" fmla="*/ 1090650 h 2557500"/>
                <a:gd name="connsiteX8" fmla="*/ 2233271 w 2380909"/>
                <a:gd name="connsiteY8" fmla="*/ 1409737 h 2557500"/>
                <a:gd name="connsiteX9" fmla="*/ 2380909 w 2380909"/>
                <a:gd name="connsiteY9" fmla="*/ 2362237 h 2557500"/>
                <a:gd name="connsiteX10" fmla="*/ 2090396 w 2380909"/>
                <a:gd name="connsiteY10" fmla="*/ 2543212 h 2557500"/>
                <a:gd name="connsiteX0" fmla="*/ 285409 w 2380909"/>
                <a:gd name="connsiteY0" fmla="*/ 2557500 h 2557500"/>
                <a:gd name="connsiteX1" fmla="*/ 28234 w 2380909"/>
                <a:gd name="connsiteY1" fmla="*/ 2386050 h 2557500"/>
                <a:gd name="connsiteX2" fmla="*/ 161584 w 2380909"/>
                <a:gd name="connsiteY2" fmla="*/ 1419262 h 2557500"/>
                <a:gd name="connsiteX3" fmla="*/ 580684 w 2380909"/>
                <a:gd name="connsiteY3" fmla="*/ 1066837 h 2557500"/>
                <a:gd name="connsiteX4" fmla="*/ 514009 w 2380909"/>
                <a:gd name="connsiteY4" fmla="*/ 900150 h 2557500"/>
                <a:gd name="connsiteX5" fmla="*/ 1190284 w 2380909"/>
                <a:gd name="connsiteY5" fmla="*/ 37 h 2557500"/>
                <a:gd name="connsiteX6" fmla="*/ 1866559 w 2380909"/>
                <a:gd name="connsiteY6" fmla="*/ 890625 h 2557500"/>
                <a:gd name="connsiteX7" fmla="*/ 1795121 w 2380909"/>
                <a:gd name="connsiteY7" fmla="*/ 1090650 h 2557500"/>
                <a:gd name="connsiteX8" fmla="*/ 2233271 w 2380909"/>
                <a:gd name="connsiteY8" fmla="*/ 1409737 h 2557500"/>
                <a:gd name="connsiteX9" fmla="*/ 2380909 w 2380909"/>
                <a:gd name="connsiteY9" fmla="*/ 2362237 h 2557500"/>
                <a:gd name="connsiteX10" fmla="*/ 2090396 w 2380909"/>
                <a:gd name="connsiteY10" fmla="*/ 2543212 h 2557500"/>
                <a:gd name="connsiteX0" fmla="*/ 285409 w 2387095"/>
                <a:gd name="connsiteY0" fmla="*/ 2557500 h 2557500"/>
                <a:gd name="connsiteX1" fmla="*/ 28234 w 2387095"/>
                <a:gd name="connsiteY1" fmla="*/ 2386050 h 2557500"/>
                <a:gd name="connsiteX2" fmla="*/ 161584 w 2387095"/>
                <a:gd name="connsiteY2" fmla="*/ 1419262 h 2557500"/>
                <a:gd name="connsiteX3" fmla="*/ 580684 w 2387095"/>
                <a:gd name="connsiteY3" fmla="*/ 1066837 h 2557500"/>
                <a:gd name="connsiteX4" fmla="*/ 514009 w 2387095"/>
                <a:gd name="connsiteY4" fmla="*/ 900150 h 2557500"/>
                <a:gd name="connsiteX5" fmla="*/ 1190284 w 2387095"/>
                <a:gd name="connsiteY5" fmla="*/ 37 h 2557500"/>
                <a:gd name="connsiteX6" fmla="*/ 1866559 w 2387095"/>
                <a:gd name="connsiteY6" fmla="*/ 890625 h 2557500"/>
                <a:gd name="connsiteX7" fmla="*/ 1795121 w 2387095"/>
                <a:gd name="connsiteY7" fmla="*/ 1090650 h 2557500"/>
                <a:gd name="connsiteX8" fmla="*/ 2233271 w 2387095"/>
                <a:gd name="connsiteY8" fmla="*/ 1409737 h 2557500"/>
                <a:gd name="connsiteX9" fmla="*/ 2380909 w 2387095"/>
                <a:gd name="connsiteY9" fmla="*/ 2362237 h 2557500"/>
                <a:gd name="connsiteX10" fmla="*/ 2090396 w 2387095"/>
                <a:gd name="connsiteY10" fmla="*/ 2543212 h 2557500"/>
                <a:gd name="connsiteX0" fmla="*/ 285409 w 2387095"/>
                <a:gd name="connsiteY0" fmla="*/ 2557500 h 2557500"/>
                <a:gd name="connsiteX1" fmla="*/ 28234 w 2387095"/>
                <a:gd name="connsiteY1" fmla="*/ 2386050 h 2557500"/>
                <a:gd name="connsiteX2" fmla="*/ 161584 w 2387095"/>
                <a:gd name="connsiteY2" fmla="*/ 1419262 h 2557500"/>
                <a:gd name="connsiteX3" fmla="*/ 580684 w 2387095"/>
                <a:gd name="connsiteY3" fmla="*/ 1066837 h 2557500"/>
                <a:gd name="connsiteX4" fmla="*/ 514009 w 2387095"/>
                <a:gd name="connsiteY4" fmla="*/ 900150 h 2557500"/>
                <a:gd name="connsiteX5" fmla="*/ 1190284 w 2387095"/>
                <a:gd name="connsiteY5" fmla="*/ 37 h 2557500"/>
                <a:gd name="connsiteX6" fmla="*/ 1866559 w 2387095"/>
                <a:gd name="connsiteY6" fmla="*/ 890625 h 2557500"/>
                <a:gd name="connsiteX7" fmla="*/ 1795121 w 2387095"/>
                <a:gd name="connsiteY7" fmla="*/ 1090650 h 2557500"/>
                <a:gd name="connsiteX8" fmla="*/ 2233271 w 2387095"/>
                <a:gd name="connsiteY8" fmla="*/ 1409737 h 2557500"/>
                <a:gd name="connsiteX9" fmla="*/ 2380909 w 2387095"/>
                <a:gd name="connsiteY9" fmla="*/ 2362237 h 2557500"/>
                <a:gd name="connsiteX10" fmla="*/ 2090396 w 2387095"/>
                <a:gd name="connsiteY10" fmla="*/ 2543212 h 2557500"/>
                <a:gd name="connsiteX0" fmla="*/ 285409 w 2387458"/>
                <a:gd name="connsiteY0" fmla="*/ 2557500 h 2557500"/>
                <a:gd name="connsiteX1" fmla="*/ 28234 w 2387458"/>
                <a:gd name="connsiteY1" fmla="*/ 2386050 h 2557500"/>
                <a:gd name="connsiteX2" fmla="*/ 161584 w 2387458"/>
                <a:gd name="connsiteY2" fmla="*/ 1419262 h 2557500"/>
                <a:gd name="connsiteX3" fmla="*/ 580684 w 2387458"/>
                <a:gd name="connsiteY3" fmla="*/ 1066837 h 2557500"/>
                <a:gd name="connsiteX4" fmla="*/ 514009 w 2387458"/>
                <a:gd name="connsiteY4" fmla="*/ 900150 h 2557500"/>
                <a:gd name="connsiteX5" fmla="*/ 1190284 w 2387458"/>
                <a:gd name="connsiteY5" fmla="*/ 37 h 2557500"/>
                <a:gd name="connsiteX6" fmla="*/ 1866559 w 2387458"/>
                <a:gd name="connsiteY6" fmla="*/ 890625 h 2557500"/>
                <a:gd name="connsiteX7" fmla="*/ 1795121 w 2387458"/>
                <a:gd name="connsiteY7" fmla="*/ 1090650 h 2557500"/>
                <a:gd name="connsiteX8" fmla="*/ 2233271 w 2387458"/>
                <a:gd name="connsiteY8" fmla="*/ 1409737 h 2557500"/>
                <a:gd name="connsiteX9" fmla="*/ 2380909 w 2387458"/>
                <a:gd name="connsiteY9" fmla="*/ 2362237 h 2557500"/>
                <a:gd name="connsiteX10" fmla="*/ 2090396 w 2387458"/>
                <a:gd name="connsiteY10" fmla="*/ 2543212 h 2557500"/>
                <a:gd name="connsiteX0" fmla="*/ 285409 w 2382902"/>
                <a:gd name="connsiteY0" fmla="*/ 2557500 h 2557500"/>
                <a:gd name="connsiteX1" fmla="*/ 28234 w 2382902"/>
                <a:gd name="connsiteY1" fmla="*/ 2386050 h 2557500"/>
                <a:gd name="connsiteX2" fmla="*/ 161584 w 2382902"/>
                <a:gd name="connsiteY2" fmla="*/ 1419262 h 2557500"/>
                <a:gd name="connsiteX3" fmla="*/ 580684 w 2382902"/>
                <a:gd name="connsiteY3" fmla="*/ 1066837 h 2557500"/>
                <a:gd name="connsiteX4" fmla="*/ 514009 w 2382902"/>
                <a:gd name="connsiteY4" fmla="*/ 900150 h 2557500"/>
                <a:gd name="connsiteX5" fmla="*/ 1190284 w 2382902"/>
                <a:gd name="connsiteY5" fmla="*/ 37 h 2557500"/>
                <a:gd name="connsiteX6" fmla="*/ 1866559 w 2382902"/>
                <a:gd name="connsiteY6" fmla="*/ 890625 h 2557500"/>
                <a:gd name="connsiteX7" fmla="*/ 1795121 w 2382902"/>
                <a:gd name="connsiteY7" fmla="*/ 1090650 h 2557500"/>
                <a:gd name="connsiteX8" fmla="*/ 2233271 w 2382902"/>
                <a:gd name="connsiteY8" fmla="*/ 1409737 h 2557500"/>
                <a:gd name="connsiteX9" fmla="*/ 2376147 w 2382902"/>
                <a:gd name="connsiteY9" fmla="*/ 2355094 h 2557500"/>
                <a:gd name="connsiteX10" fmla="*/ 2090396 w 2382902"/>
                <a:gd name="connsiteY10" fmla="*/ 2543212 h 2557500"/>
                <a:gd name="connsiteX0" fmla="*/ 285409 w 2382902"/>
                <a:gd name="connsiteY0" fmla="*/ 2557500 h 2557500"/>
                <a:gd name="connsiteX1" fmla="*/ 28234 w 2382902"/>
                <a:gd name="connsiteY1" fmla="*/ 2386050 h 2557500"/>
                <a:gd name="connsiteX2" fmla="*/ 161584 w 2382902"/>
                <a:gd name="connsiteY2" fmla="*/ 1419262 h 2557500"/>
                <a:gd name="connsiteX3" fmla="*/ 580684 w 2382902"/>
                <a:gd name="connsiteY3" fmla="*/ 1066837 h 2557500"/>
                <a:gd name="connsiteX4" fmla="*/ 514009 w 2382902"/>
                <a:gd name="connsiteY4" fmla="*/ 900150 h 2557500"/>
                <a:gd name="connsiteX5" fmla="*/ 1190284 w 2382902"/>
                <a:gd name="connsiteY5" fmla="*/ 37 h 2557500"/>
                <a:gd name="connsiteX6" fmla="*/ 1866559 w 2382902"/>
                <a:gd name="connsiteY6" fmla="*/ 890625 h 2557500"/>
                <a:gd name="connsiteX7" fmla="*/ 1795121 w 2382902"/>
                <a:gd name="connsiteY7" fmla="*/ 1090650 h 2557500"/>
                <a:gd name="connsiteX8" fmla="*/ 2233271 w 2382902"/>
                <a:gd name="connsiteY8" fmla="*/ 1409737 h 2557500"/>
                <a:gd name="connsiteX9" fmla="*/ 2376147 w 2382902"/>
                <a:gd name="connsiteY9" fmla="*/ 2355094 h 2557500"/>
                <a:gd name="connsiteX10" fmla="*/ 2090396 w 2382902"/>
                <a:gd name="connsiteY10" fmla="*/ 2543212 h 2557500"/>
                <a:gd name="connsiteX0" fmla="*/ 285409 w 2382902"/>
                <a:gd name="connsiteY0" fmla="*/ 2557500 h 2557500"/>
                <a:gd name="connsiteX1" fmla="*/ 28234 w 2382902"/>
                <a:gd name="connsiteY1" fmla="*/ 2386050 h 2557500"/>
                <a:gd name="connsiteX2" fmla="*/ 161584 w 2382902"/>
                <a:gd name="connsiteY2" fmla="*/ 1419262 h 2557500"/>
                <a:gd name="connsiteX3" fmla="*/ 580684 w 2382902"/>
                <a:gd name="connsiteY3" fmla="*/ 1066837 h 2557500"/>
                <a:gd name="connsiteX4" fmla="*/ 514009 w 2382902"/>
                <a:gd name="connsiteY4" fmla="*/ 900150 h 2557500"/>
                <a:gd name="connsiteX5" fmla="*/ 1190284 w 2382902"/>
                <a:gd name="connsiteY5" fmla="*/ 37 h 2557500"/>
                <a:gd name="connsiteX6" fmla="*/ 1866559 w 2382902"/>
                <a:gd name="connsiteY6" fmla="*/ 890625 h 2557500"/>
                <a:gd name="connsiteX7" fmla="*/ 1795121 w 2382902"/>
                <a:gd name="connsiteY7" fmla="*/ 1090650 h 2557500"/>
                <a:gd name="connsiteX8" fmla="*/ 2233271 w 2382902"/>
                <a:gd name="connsiteY8" fmla="*/ 1409737 h 2557500"/>
                <a:gd name="connsiteX9" fmla="*/ 2376147 w 2382902"/>
                <a:gd name="connsiteY9" fmla="*/ 2355094 h 2557500"/>
                <a:gd name="connsiteX10" fmla="*/ 2090396 w 2382902"/>
                <a:gd name="connsiteY10" fmla="*/ 2543212 h 2557500"/>
                <a:gd name="connsiteX0" fmla="*/ 285409 w 2382902"/>
                <a:gd name="connsiteY0" fmla="*/ 2557500 h 2557500"/>
                <a:gd name="connsiteX1" fmla="*/ 28234 w 2382902"/>
                <a:gd name="connsiteY1" fmla="*/ 2386050 h 2557500"/>
                <a:gd name="connsiteX2" fmla="*/ 161584 w 2382902"/>
                <a:gd name="connsiteY2" fmla="*/ 1419262 h 2557500"/>
                <a:gd name="connsiteX3" fmla="*/ 580684 w 2382902"/>
                <a:gd name="connsiteY3" fmla="*/ 1066837 h 2557500"/>
                <a:gd name="connsiteX4" fmla="*/ 514009 w 2382902"/>
                <a:gd name="connsiteY4" fmla="*/ 900150 h 2557500"/>
                <a:gd name="connsiteX5" fmla="*/ 1190284 w 2382902"/>
                <a:gd name="connsiteY5" fmla="*/ 37 h 2557500"/>
                <a:gd name="connsiteX6" fmla="*/ 1866559 w 2382902"/>
                <a:gd name="connsiteY6" fmla="*/ 890625 h 2557500"/>
                <a:gd name="connsiteX7" fmla="*/ 1795121 w 2382902"/>
                <a:gd name="connsiteY7" fmla="*/ 1090650 h 2557500"/>
                <a:gd name="connsiteX8" fmla="*/ 2233271 w 2382902"/>
                <a:gd name="connsiteY8" fmla="*/ 1409737 h 2557500"/>
                <a:gd name="connsiteX9" fmla="*/ 2376147 w 2382902"/>
                <a:gd name="connsiteY9" fmla="*/ 2355094 h 2557500"/>
                <a:gd name="connsiteX10" fmla="*/ 2090396 w 2382902"/>
                <a:gd name="connsiteY10" fmla="*/ 2543212 h 2557500"/>
                <a:gd name="connsiteX0" fmla="*/ 285409 w 2382902"/>
                <a:gd name="connsiteY0" fmla="*/ 2557500 h 2557500"/>
                <a:gd name="connsiteX1" fmla="*/ 28234 w 2382902"/>
                <a:gd name="connsiteY1" fmla="*/ 2386050 h 2557500"/>
                <a:gd name="connsiteX2" fmla="*/ 161584 w 2382902"/>
                <a:gd name="connsiteY2" fmla="*/ 1419262 h 2557500"/>
                <a:gd name="connsiteX3" fmla="*/ 580684 w 2382902"/>
                <a:gd name="connsiteY3" fmla="*/ 1066837 h 2557500"/>
                <a:gd name="connsiteX4" fmla="*/ 514009 w 2382902"/>
                <a:gd name="connsiteY4" fmla="*/ 900150 h 2557500"/>
                <a:gd name="connsiteX5" fmla="*/ 1190284 w 2382902"/>
                <a:gd name="connsiteY5" fmla="*/ 37 h 2557500"/>
                <a:gd name="connsiteX6" fmla="*/ 1866559 w 2382902"/>
                <a:gd name="connsiteY6" fmla="*/ 890625 h 2557500"/>
                <a:gd name="connsiteX7" fmla="*/ 1795121 w 2382902"/>
                <a:gd name="connsiteY7" fmla="*/ 1090650 h 2557500"/>
                <a:gd name="connsiteX8" fmla="*/ 2233271 w 2382902"/>
                <a:gd name="connsiteY8" fmla="*/ 1409737 h 2557500"/>
                <a:gd name="connsiteX9" fmla="*/ 2376147 w 2382902"/>
                <a:gd name="connsiteY9" fmla="*/ 2355094 h 2557500"/>
                <a:gd name="connsiteX10" fmla="*/ 2090396 w 2382902"/>
                <a:gd name="connsiteY10" fmla="*/ 2543212 h 25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82902" h="2557500">
                  <a:moveTo>
                    <a:pt x="285409" y="2557500"/>
                  </a:moveTo>
                  <a:lnTo>
                    <a:pt x="28234" y="2386050"/>
                  </a:lnTo>
                  <a:cubicBezTo>
                    <a:pt x="-67810" y="2294768"/>
                    <a:pt x="107609" y="1546262"/>
                    <a:pt x="161584" y="1419262"/>
                  </a:cubicBezTo>
                  <a:cubicBezTo>
                    <a:pt x="298903" y="1125575"/>
                    <a:pt x="476702" y="1103350"/>
                    <a:pt x="580684" y="1066837"/>
                  </a:cubicBezTo>
                  <a:cubicBezTo>
                    <a:pt x="537028" y="1006513"/>
                    <a:pt x="524328" y="950950"/>
                    <a:pt x="514009" y="900150"/>
                  </a:cubicBezTo>
                  <a:cubicBezTo>
                    <a:pt x="551315" y="316744"/>
                    <a:pt x="1041059" y="-3932"/>
                    <a:pt x="1190284" y="37"/>
                  </a:cubicBezTo>
                  <a:cubicBezTo>
                    <a:pt x="1339509" y="4006"/>
                    <a:pt x="1874496" y="346112"/>
                    <a:pt x="1866559" y="890625"/>
                  </a:cubicBezTo>
                  <a:cubicBezTo>
                    <a:pt x="1857033" y="959681"/>
                    <a:pt x="1823696" y="1023975"/>
                    <a:pt x="1795121" y="1090650"/>
                  </a:cubicBezTo>
                  <a:cubicBezTo>
                    <a:pt x="1995939" y="1085093"/>
                    <a:pt x="2215808" y="1308137"/>
                    <a:pt x="2233271" y="1409737"/>
                  </a:cubicBezTo>
                  <a:cubicBezTo>
                    <a:pt x="2292009" y="1524831"/>
                    <a:pt x="2412659" y="2030450"/>
                    <a:pt x="2376147" y="2355094"/>
                  </a:cubicBezTo>
                  <a:cubicBezTo>
                    <a:pt x="2347572" y="2429706"/>
                    <a:pt x="2190408" y="2511462"/>
                    <a:pt x="2090396" y="2543212"/>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5" name="Forme libre : forme 14">
              <a:extLst>
                <a:ext uri="{FF2B5EF4-FFF2-40B4-BE49-F238E27FC236}">
                  <a16:creationId xmlns:a16="http://schemas.microsoft.com/office/drawing/2014/main" id="{2065E57B-7D28-4E79-8AFA-A1A0D3492F06}"/>
                </a:ext>
              </a:extLst>
            </p:cNvPr>
            <p:cNvSpPr/>
            <p:nvPr/>
          </p:nvSpPr>
          <p:spPr>
            <a:xfrm>
              <a:off x="4037823" y="2997872"/>
              <a:ext cx="1000348" cy="1064541"/>
            </a:xfrm>
            <a:custGeom>
              <a:avLst/>
              <a:gdLst>
                <a:gd name="connsiteX0" fmla="*/ 473869 w 995363"/>
                <a:gd name="connsiteY0" fmla="*/ 942975 h 942975"/>
                <a:gd name="connsiteX1" fmla="*/ 180975 w 995363"/>
                <a:gd name="connsiteY1" fmla="*/ 450056 h 942975"/>
                <a:gd name="connsiteX2" fmla="*/ 0 w 995363"/>
                <a:gd name="connsiteY2" fmla="*/ 0 h 942975"/>
                <a:gd name="connsiteX3" fmla="*/ 995363 w 995363"/>
                <a:gd name="connsiteY3" fmla="*/ 0 h 942975"/>
                <a:gd name="connsiteX4" fmla="*/ 804863 w 995363"/>
                <a:gd name="connsiteY4" fmla="*/ 481012 h 942975"/>
                <a:gd name="connsiteX5" fmla="*/ 528638 w 995363"/>
                <a:gd name="connsiteY5" fmla="*/ 940593 h 942975"/>
                <a:gd name="connsiteX6" fmla="*/ 473869 w 995363"/>
                <a:gd name="connsiteY6" fmla="*/ 942975 h 942975"/>
                <a:gd name="connsiteX0" fmla="*/ 474289 w 995783"/>
                <a:gd name="connsiteY0" fmla="*/ 942975 h 942975"/>
                <a:gd name="connsiteX1" fmla="*/ 181395 w 995783"/>
                <a:gd name="connsiteY1" fmla="*/ 450056 h 942975"/>
                <a:gd name="connsiteX2" fmla="*/ 420 w 995783"/>
                <a:gd name="connsiteY2" fmla="*/ 0 h 942975"/>
                <a:gd name="connsiteX3" fmla="*/ 995783 w 995783"/>
                <a:gd name="connsiteY3" fmla="*/ 0 h 942975"/>
                <a:gd name="connsiteX4" fmla="*/ 805283 w 995783"/>
                <a:gd name="connsiteY4" fmla="*/ 481012 h 942975"/>
                <a:gd name="connsiteX5" fmla="*/ 529058 w 995783"/>
                <a:gd name="connsiteY5" fmla="*/ 940593 h 942975"/>
                <a:gd name="connsiteX6" fmla="*/ 474289 w 995783"/>
                <a:gd name="connsiteY6" fmla="*/ 942975 h 942975"/>
                <a:gd name="connsiteX0" fmla="*/ 474646 w 996140"/>
                <a:gd name="connsiteY0" fmla="*/ 942975 h 942975"/>
                <a:gd name="connsiteX1" fmla="*/ 181752 w 996140"/>
                <a:gd name="connsiteY1" fmla="*/ 450056 h 942975"/>
                <a:gd name="connsiteX2" fmla="*/ 777 w 996140"/>
                <a:gd name="connsiteY2" fmla="*/ 0 h 942975"/>
                <a:gd name="connsiteX3" fmla="*/ 996140 w 996140"/>
                <a:gd name="connsiteY3" fmla="*/ 0 h 942975"/>
                <a:gd name="connsiteX4" fmla="*/ 805640 w 996140"/>
                <a:gd name="connsiteY4" fmla="*/ 481012 h 942975"/>
                <a:gd name="connsiteX5" fmla="*/ 529415 w 996140"/>
                <a:gd name="connsiteY5" fmla="*/ 940593 h 942975"/>
                <a:gd name="connsiteX6" fmla="*/ 474646 w 996140"/>
                <a:gd name="connsiteY6" fmla="*/ 942975 h 942975"/>
                <a:gd name="connsiteX0" fmla="*/ 474646 w 996140"/>
                <a:gd name="connsiteY0" fmla="*/ 942975 h 942975"/>
                <a:gd name="connsiteX1" fmla="*/ 181752 w 996140"/>
                <a:gd name="connsiteY1" fmla="*/ 450056 h 942975"/>
                <a:gd name="connsiteX2" fmla="*/ 777 w 996140"/>
                <a:gd name="connsiteY2" fmla="*/ 0 h 942975"/>
                <a:gd name="connsiteX3" fmla="*/ 996140 w 996140"/>
                <a:gd name="connsiteY3" fmla="*/ 0 h 942975"/>
                <a:gd name="connsiteX4" fmla="*/ 805640 w 996140"/>
                <a:gd name="connsiteY4" fmla="*/ 481012 h 942975"/>
                <a:gd name="connsiteX5" fmla="*/ 529415 w 996140"/>
                <a:gd name="connsiteY5" fmla="*/ 940593 h 942975"/>
                <a:gd name="connsiteX6" fmla="*/ 474646 w 996140"/>
                <a:gd name="connsiteY6" fmla="*/ 942975 h 942975"/>
                <a:gd name="connsiteX0" fmla="*/ 474646 w 1000348"/>
                <a:gd name="connsiteY0" fmla="*/ 942975 h 942975"/>
                <a:gd name="connsiteX1" fmla="*/ 181752 w 1000348"/>
                <a:gd name="connsiteY1" fmla="*/ 450056 h 942975"/>
                <a:gd name="connsiteX2" fmla="*/ 777 w 1000348"/>
                <a:gd name="connsiteY2" fmla="*/ 0 h 942975"/>
                <a:gd name="connsiteX3" fmla="*/ 996140 w 1000348"/>
                <a:gd name="connsiteY3" fmla="*/ 0 h 942975"/>
                <a:gd name="connsiteX4" fmla="*/ 805640 w 1000348"/>
                <a:gd name="connsiteY4" fmla="*/ 481012 h 942975"/>
                <a:gd name="connsiteX5" fmla="*/ 529415 w 1000348"/>
                <a:gd name="connsiteY5" fmla="*/ 940593 h 942975"/>
                <a:gd name="connsiteX6" fmla="*/ 474646 w 1000348"/>
                <a:gd name="connsiteY6" fmla="*/ 942975 h 942975"/>
                <a:gd name="connsiteX0" fmla="*/ 474646 w 1000348"/>
                <a:gd name="connsiteY0" fmla="*/ 1027641 h 1027641"/>
                <a:gd name="connsiteX1" fmla="*/ 181752 w 1000348"/>
                <a:gd name="connsiteY1" fmla="*/ 534722 h 1027641"/>
                <a:gd name="connsiteX2" fmla="*/ 777 w 1000348"/>
                <a:gd name="connsiteY2" fmla="*/ 84666 h 1027641"/>
                <a:gd name="connsiteX3" fmla="*/ 996140 w 1000348"/>
                <a:gd name="connsiteY3" fmla="*/ 84666 h 1027641"/>
                <a:gd name="connsiteX4" fmla="*/ 805640 w 1000348"/>
                <a:gd name="connsiteY4" fmla="*/ 565678 h 1027641"/>
                <a:gd name="connsiteX5" fmla="*/ 529415 w 1000348"/>
                <a:gd name="connsiteY5" fmla="*/ 1025259 h 1027641"/>
                <a:gd name="connsiteX6" fmla="*/ 474646 w 1000348"/>
                <a:gd name="connsiteY6" fmla="*/ 1027641 h 1027641"/>
                <a:gd name="connsiteX0" fmla="*/ 474646 w 1000348"/>
                <a:gd name="connsiteY0" fmla="*/ 1064541 h 1064541"/>
                <a:gd name="connsiteX1" fmla="*/ 181752 w 1000348"/>
                <a:gd name="connsiteY1" fmla="*/ 571622 h 1064541"/>
                <a:gd name="connsiteX2" fmla="*/ 777 w 1000348"/>
                <a:gd name="connsiteY2" fmla="*/ 121566 h 1064541"/>
                <a:gd name="connsiteX3" fmla="*/ 996140 w 1000348"/>
                <a:gd name="connsiteY3" fmla="*/ 121566 h 1064541"/>
                <a:gd name="connsiteX4" fmla="*/ 805640 w 1000348"/>
                <a:gd name="connsiteY4" fmla="*/ 602578 h 1064541"/>
                <a:gd name="connsiteX5" fmla="*/ 529415 w 1000348"/>
                <a:gd name="connsiteY5" fmla="*/ 1062159 h 1064541"/>
                <a:gd name="connsiteX6" fmla="*/ 474646 w 1000348"/>
                <a:gd name="connsiteY6" fmla="*/ 1064541 h 1064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48" h="1064541">
                  <a:moveTo>
                    <a:pt x="474646" y="1064541"/>
                  </a:moveTo>
                  <a:lnTo>
                    <a:pt x="181752" y="571622"/>
                  </a:lnTo>
                  <a:cubicBezTo>
                    <a:pt x="57133" y="497803"/>
                    <a:pt x="-7954" y="297779"/>
                    <a:pt x="777" y="121566"/>
                  </a:cubicBezTo>
                  <a:cubicBezTo>
                    <a:pt x="377809" y="-68934"/>
                    <a:pt x="735789" y="-9402"/>
                    <a:pt x="996140" y="121566"/>
                  </a:cubicBezTo>
                  <a:cubicBezTo>
                    <a:pt x="1008840" y="234278"/>
                    <a:pt x="1004872" y="470816"/>
                    <a:pt x="805640" y="602578"/>
                  </a:cubicBezTo>
                  <a:lnTo>
                    <a:pt x="529415" y="1062159"/>
                  </a:lnTo>
                  <a:lnTo>
                    <a:pt x="474646" y="1064541"/>
                  </a:lnTo>
                  <a:close/>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fr-CA" sz="1400">
                <a:solidFill>
                  <a:schemeClr val="bg1"/>
                </a:solidFill>
                <a:latin typeface="Franklin Gothic Demi Cond" panose="020B0706030402020204" pitchFamily="34" charset="0"/>
              </a:endParaRPr>
            </a:p>
          </p:txBody>
        </p:sp>
        <p:sp>
          <p:nvSpPr>
            <p:cNvPr id="16" name="Forme libre : forme 15">
              <a:extLst>
                <a:ext uri="{FF2B5EF4-FFF2-40B4-BE49-F238E27FC236}">
                  <a16:creationId xmlns:a16="http://schemas.microsoft.com/office/drawing/2014/main" id="{A9746A30-1660-4981-B9C5-7EE232BDE2F0}"/>
                </a:ext>
              </a:extLst>
            </p:cNvPr>
            <p:cNvSpPr/>
            <p:nvPr/>
          </p:nvSpPr>
          <p:spPr>
            <a:xfrm>
              <a:off x="4269581" y="3652838"/>
              <a:ext cx="538163" cy="54803"/>
            </a:xfrm>
            <a:custGeom>
              <a:avLst/>
              <a:gdLst>
                <a:gd name="connsiteX0" fmla="*/ 0 w 538163"/>
                <a:gd name="connsiteY0" fmla="*/ 0 h 54768"/>
                <a:gd name="connsiteX1" fmla="*/ 247650 w 538163"/>
                <a:gd name="connsiteY1" fmla="*/ 54768 h 54768"/>
                <a:gd name="connsiteX2" fmla="*/ 538163 w 538163"/>
                <a:gd name="connsiteY2" fmla="*/ 7143 h 54768"/>
                <a:gd name="connsiteX0" fmla="*/ 0 w 538163"/>
                <a:gd name="connsiteY0" fmla="*/ 0 h 54768"/>
                <a:gd name="connsiteX1" fmla="*/ 257175 w 538163"/>
                <a:gd name="connsiteY1" fmla="*/ 54768 h 54768"/>
                <a:gd name="connsiteX2" fmla="*/ 538163 w 538163"/>
                <a:gd name="connsiteY2" fmla="*/ 7143 h 54768"/>
                <a:gd name="connsiteX0" fmla="*/ 0 w 538163"/>
                <a:gd name="connsiteY0" fmla="*/ 0 h 56377"/>
                <a:gd name="connsiteX1" fmla="*/ 257175 w 538163"/>
                <a:gd name="connsiteY1" fmla="*/ 54768 h 56377"/>
                <a:gd name="connsiteX2" fmla="*/ 538163 w 538163"/>
                <a:gd name="connsiteY2" fmla="*/ 7143 h 56377"/>
                <a:gd name="connsiteX0" fmla="*/ 0 w 538163"/>
                <a:gd name="connsiteY0" fmla="*/ 0 h 54803"/>
                <a:gd name="connsiteX1" fmla="*/ 257175 w 538163"/>
                <a:gd name="connsiteY1" fmla="*/ 54768 h 54803"/>
                <a:gd name="connsiteX2" fmla="*/ 538163 w 538163"/>
                <a:gd name="connsiteY2" fmla="*/ 7143 h 54803"/>
              </a:gdLst>
              <a:ahLst/>
              <a:cxnLst>
                <a:cxn ang="0">
                  <a:pos x="connsiteX0" y="connsiteY0"/>
                </a:cxn>
                <a:cxn ang="0">
                  <a:pos x="connsiteX1" y="connsiteY1"/>
                </a:cxn>
                <a:cxn ang="0">
                  <a:pos x="connsiteX2" y="connsiteY2"/>
                </a:cxn>
              </a:cxnLst>
              <a:rect l="l" t="t" r="r" b="b"/>
              <a:pathLst>
                <a:path w="538163" h="54803">
                  <a:moveTo>
                    <a:pt x="0" y="0"/>
                  </a:moveTo>
                  <a:cubicBezTo>
                    <a:pt x="85725" y="18256"/>
                    <a:pt x="172290" y="56132"/>
                    <a:pt x="257175" y="54768"/>
                  </a:cubicBezTo>
                  <a:cubicBezTo>
                    <a:pt x="367974" y="52988"/>
                    <a:pt x="444500" y="23018"/>
                    <a:pt x="538163" y="7143"/>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7" name="ZoneTexte 16">
            <a:extLst>
              <a:ext uri="{FF2B5EF4-FFF2-40B4-BE49-F238E27FC236}">
                <a16:creationId xmlns:a16="http://schemas.microsoft.com/office/drawing/2014/main" id="{9DBD9169-FDCA-4D81-8BAB-61DA84FBD4E8}"/>
              </a:ext>
            </a:extLst>
          </p:cNvPr>
          <p:cNvSpPr txBox="1"/>
          <p:nvPr/>
        </p:nvSpPr>
        <p:spPr>
          <a:xfrm>
            <a:off x="5216652" y="1691414"/>
            <a:ext cx="2409444" cy="769441"/>
          </a:xfrm>
          <a:prstGeom prst="rect">
            <a:avLst/>
          </a:prstGeom>
          <a:noFill/>
        </p:spPr>
        <p:txBody>
          <a:bodyPr wrap="square">
            <a:spAutoFit/>
          </a:bodyPr>
          <a:lstStyle/>
          <a:p>
            <a:pPr>
              <a:buNone/>
            </a:pPr>
            <a:r>
              <a:rPr lang="fr-CA" sz="1600" b="1" noProof="1"/>
              <a:t>Plus de 11 </a:t>
            </a:r>
            <a:br>
              <a:rPr lang="fr-CA" sz="1200" noProof="1"/>
            </a:br>
            <a:r>
              <a:rPr lang="fr-CA" sz="1600" b="1" noProof="1"/>
              <a:t>attaques par jour</a:t>
            </a:r>
            <a:br>
              <a:rPr lang="fr-CA" sz="1200" noProof="1"/>
            </a:br>
            <a:r>
              <a:rPr lang="fr-CA" sz="1200" noProof="1"/>
              <a:t>(plus de 4 000 au total en 2020)</a:t>
            </a:r>
          </a:p>
        </p:txBody>
      </p:sp>
      <p:sp>
        <p:nvSpPr>
          <p:cNvPr id="18" name="Cercle : creux 17">
            <a:extLst>
              <a:ext uri="{FF2B5EF4-FFF2-40B4-BE49-F238E27FC236}">
                <a16:creationId xmlns:a16="http://schemas.microsoft.com/office/drawing/2014/main" id="{51F22C9E-7536-46D8-B3F0-EA965E2BDF07}"/>
              </a:ext>
            </a:extLst>
          </p:cNvPr>
          <p:cNvSpPr/>
          <p:nvPr/>
        </p:nvSpPr>
        <p:spPr>
          <a:xfrm>
            <a:off x="7805452" y="3385280"/>
            <a:ext cx="571500" cy="571500"/>
          </a:xfrm>
          <a:prstGeom prst="donut">
            <a:avLst>
              <a:gd name="adj" fmla="val 1772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fr-CA" sz="1400">
              <a:solidFill>
                <a:schemeClr val="bg1"/>
              </a:solidFill>
              <a:latin typeface="Franklin Gothic Demi Cond" panose="020B0706030402020204" pitchFamily="34" charset="0"/>
            </a:endParaRPr>
          </a:p>
        </p:txBody>
      </p:sp>
      <p:sp>
        <p:nvSpPr>
          <p:cNvPr id="19" name="Cercle : creux 18">
            <a:extLst>
              <a:ext uri="{FF2B5EF4-FFF2-40B4-BE49-F238E27FC236}">
                <a16:creationId xmlns:a16="http://schemas.microsoft.com/office/drawing/2014/main" id="{9AC88FBC-1A65-49C0-91D9-1CE189429929}"/>
              </a:ext>
            </a:extLst>
          </p:cNvPr>
          <p:cNvSpPr/>
          <p:nvPr/>
        </p:nvSpPr>
        <p:spPr>
          <a:xfrm>
            <a:off x="6192552" y="3385280"/>
            <a:ext cx="571500" cy="571500"/>
          </a:xfrm>
          <a:prstGeom prst="donut">
            <a:avLst>
              <a:gd name="adj" fmla="val 1772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fr-CA" sz="1400">
              <a:solidFill>
                <a:schemeClr val="bg1"/>
              </a:solidFill>
              <a:latin typeface="Franklin Gothic Demi Cond" panose="020B0706030402020204" pitchFamily="34" charset="0"/>
            </a:endParaRPr>
          </a:p>
        </p:txBody>
      </p:sp>
      <p:sp>
        <p:nvSpPr>
          <p:cNvPr id="20" name="Cercle : creux 19">
            <a:extLst>
              <a:ext uri="{FF2B5EF4-FFF2-40B4-BE49-F238E27FC236}">
                <a16:creationId xmlns:a16="http://schemas.microsoft.com/office/drawing/2014/main" id="{8D0E60F4-84EB-42BD-9394-5FE4B54E5F14}"/>
              </a:ext>
            </a:extLst>
          </p:cNvPr>
          <p:cNvSpPr/>
          <p:nvPr/>
        </p:nvSpPr>
        <p:spPr>
          <a:xfrm>
            <a:off x="4598702" y="3385280"/>
            <a:ext cx="571500" cy="571500"/>
          </a:xfrm>
          <a:prstGeom prst="donut">
            <a:avLst>
              <a:gd name="adj" fmla="val 1772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fr-CA" sz="1400">
              <a:solidFill>
                <a:schemeClr val="bg1"/>
              </a:solidFill>
              <a:latin typeface="Franklin Gothic Demi Cond" panose="020B0706030402020204" pitchFamily="34" charset="0"/>
            </a:endParaRPr>
          </a:p>
        </p:txBody>
      </p:sp>
      <p:sp>
        <p:nvSpPr>
          <p:cNvPr id="21" name="Cercle : creux 20">
            <a:extLst>
              <a:ext uri="{FF2B5EF4-FFF2-40B4-BE49-F238E27FC236}">
                <a16:creationId xmlns:a16="http://schemas.microsoft.com/office/drawing/2014/main" id="{B67C9741-8713-48D6-B748-D9B75DA048B2}"/>
              </a:ext>
            </a:extLst>
          </p:cNvPr>
          <p:cNvSpPr/>
          <p:nvPr/>
        </p:nvSpPr>
        <p:spPr>
          <a:xfrm>
            <a:off x="2966752" y="3385280"/>
            <a:ext cx="571500" cy="571500"/>
          </a:xfrm>
          <a:prstGeom prst="donut">
            <a:avLst>
              <a:gd name="adj" fmla="val 1772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fr-CA" sz="1400">
              <a:solidFill>
                <a:schemeClr val="bg1"/>
              </a:solidFill>
              <a:latin typeface="Franklin Gothic Demi Cond" panose="020B0706030402020204" pitchFamily="34" charset="0"/>
            </a:endParaRPr>
          </a:p>
        </p:txBody>
      </p:sp>
      <p:sp>
        <p:nvSpPr>
          <p:cNvPr id="22" name="Rectangle 21">
            <a:extLst>
              <a:ext uri="{FF2B5EF4-FFF2-40B4-BE49-F238E27FC236}">
                <a16:creationId xmlns:a16="http://schemas.microsoft.com/office/drawing/2014/main" id="{0EF21794-1D80-44D1-B3F4-62CCF8B222DE}"/>
              </a:ext>
            </a:extLst>
          </p:cNvPr>
          <p:cNvSpPr/>
          <p:nvPr/>
        </p:nvSpPr>
        <p:spPr>
          <a:xfrm>
            <a:off x="676656" y="3236976"/>
            <a:ext cx="1440605" cy="298094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45720" rIns="45720" bIns="45720" rtlCol="0" anchor="t">
            <a:noAutofit/>
          </a:bodyPr>
          <a:lstStyle/>
          <a:p>
            <a:r>
              <a:rPr lang="en-US" sz="1800" b="1">
                <a:solidFill>
                  <a:schemeClr val="tx1"/>
                </a:solidFill>
                <a:latin typeface="+mj-lt"/>
              </a:rPr>
              <a:t>$796 million </a:t>
            </a:r>
            <a:br>
              <a:rPr lang="en-US" sz="1200">
                <a:solidFill>
                  <a:schemeClr val="tx1"/>
                </a:solidFill>
                <a:latin typeface="+mj-lt"/>
              </a:rPr>
            </a:br>
            <a:r>
              <a:rPr lang="en-US" sz="900">
                <a:solidFill>
                  <a:schemeClr val="tx1"/>
                </a:solidFill>
                <a:latin typeface="+mj-lt"/>
              </a:rPr>
              <a:t>(</a:t>
            </a:r>
            <a:r>
              <a:rPr lang="fr-CA" sz="900">
                <a:solidFill>
                  <a:schemeClr val="tx1"/>
                </a:solidFill>
                <a:latin typeface="+mj-lt"/>
              </a:rPr>
              <a:t>2,5 fois plus qu’en 2019</a:t>
            </a:r>
            <a:r>
              <a:rPr lang="en-US" sz="900">
                <a:solidFill>
                  <a:schemeClr val="tx1"/>
                </a:solidFill>
                <a:latin typeface="+mj-lt"/>
              </a:rPr>
              <a:t>)</a:t>
            </a:r>
          </a:p>
          <a:p>
            <a:r>
              <a:rPr lang="fr-CA" sz="1100">
                <a:solidFill>
                  <a:schemeClr val="tx1"/>
                </a:solidFill>
                <a:latin typeface="+mj-lt"/>
              </a:rPr>
              <a:t>Total estimé des rançons au Canada en 2020 </a:t>
            </a:r>
            <a:r>
              <a:rPr lang="en-US" sz="1100">
                <a:solidFill>
                  <a:schemeClr val="tx1"/>
                </a:solidFill>
                <a:latin typeface="+mj-lt"/>
              </a:rPr>
              <a:t>: </a:t>
            </a:r>
          </a:p>
          <a:p>
            <a:pPr marL="171450" indent="-171450">
              <a:buSzPct val="75000"/>
              <a:buFont typeface="Wingdings 3" panose="05040102010807070707" pitchFamily="18" charset="2"/>
              <a:buChar char="Ú"/>
            </a:pPr>
            <a:r>
              <a:rPr lang="fr-CA" sz="1050">
                <a:solidFill>
                  <a:schemeClr val="tx1"/>
                </a:solidFill>
                <a:latin typeface="+mj-lt"/>
              </a:rPr>
              <a:t>La demande de rançon moyenne est passée à plus de 110 000 $ en 2020.</a:t>
            </a:r>
          </a:p>
          <a:p>
            <a:pPr marL="171450" indent="-171450">
              <a:buSzPct val="75000"/>
              <a:buFont typeface="Wingdings 3" panose="05040102010807070707" pitchFamily="18" charset="2"/>
              <a:buChar char="Ú"/>
            </a:pPr>
            <a:r>
              <a:rPr lang="fr-CA" sz="1050">
                <a:solidFill>
                  <a:schemeClr val="tx1"/>
                </a:solidFill>
                <a:latin typeface="+mj-lt"/>
              </a:rPr>
              <a:t>En tenant compte des temps d’arrêt, le coût des logiciels de rançon au Canada atteint 2,3 milliards de dollars canadiens</a:t>
            </a:r>
            <a:endParaRPr lang="en-US" sz="1050">
              <a:solidFill>
                <a:schemeClr val="tx1"/>
              </a:solidFill>
              <a:latin typeface="+mj-lt"/>
            </a:endParaRPr>
          </a:p>
        </p:txBody>
      </p:sp>
      <p:sp>
        <p:nvSpPr>
          <p:cNvPr id="23" name="Rectangle 22">
            <a:extLst>
              <a:ext uri="{FF2B5EF4-FFF2-40B4-BE49-F238E27FC236}">
                <a16:creationId xmlns:a16="http://schemas.microsoft.com/office/drawing/2014/main" id="{F527161D-1EB3-429A-BCD1-B9D1AE114C32}"/>
              </a:ext>
            </a:extLst>
          </p:cNvPr>
          <p:cNvSpPr/>
          <p:nvPr/>
        </p:nvSpPr>
        <p:spPr>
          <a:xfrm>
            <a:off x="2288180" y="3236976"/>
            <a:ext cx="1440605" cy="298094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822960" rIns="45720" bIns="45720" rtlCol="0" anchor="t">
            <a:noAutofit/>
          </a:bodyPr>
          <a:lstStyle/>
          <a:p>
            <a:r>
              <a:rPr lang="fr-CA" sz="1100">
                <a:solidFill>
                  <a:schemeClr val="tx1"/>
                </a:solidFill>
              </a:rPr>
              <a:t>des petites entreprises canadiennes qui ont subi une violation de données estiment le coût de l’attaque à plus de 120 000 dollars canadiens et 20 % d’entre elles n’ont pu déterminer le coût de l’atteinte</a:t>
            </a:r>
            <a:endParaRPr lang="fr-CA" sz="1100">
              <a:solidFill>
                <a:schemeClr val="tx1"/>
              </a:solidFill>
              <a:latin typeface="+mj-lt"/>
            </a:endParaRPr>
          </a:p>
        </p:txBody>
      </p:sp>
      <p:sp>
        <p:nvSpPr>
          <p:cNvPr id="24" name="Rectangle 23">
            <a:extLst>
              <a:ext uri="{FF2B5EF4-FFF2-40B4-BE49-F238E27FC236}">
                <a16:creationId xmlns:a16="http://schemas.microsoft.com/office/drawing/2014/main" id="{4877F076-28E4-4A6D-844E-43853A89DB3E}"/>
              </a:ext>
            </a:extLst>
          </p:cNvPr>
          <p:cNvSpPr/>
          <p:nvPr/>
        </p:nvSpPr>
        <p:spPr>
          <a:xfrm>
            <a:off x="3899704" y="3236976"/>
            <a:ext cx="1440605" cy="298094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822960" rIns="45720" bIns="45720" rtlCol="0" anchor="t">
            <a:noAutofit/>
          </a:bodyPr>
          <a:lstStyle/>
          <a:p>
            <a:pPr>
              <a:buNone/>
            </a:pPr>
            <a:r>
              <a:rPr lang="fr-CA" sz="1100">
                <a:solidFill>
                  <a:schemeClr val="tx1"/>
                </a:solidFill>
              </a:rPr>
              <a:t>des courriels frauduleux ciblent de petites entreprises</a:t>
            </a:r>
            <a:endParaRPr lang="en-US" sz="1100">
              <a:solidFill>
                <a:schemeClr val="tx1"/>
              </a:solidFill>
            </a:endParaRPr>
          </a:p>
        </p:txBody>
      </p:sp>
      <p:sp>
        <p:nvSpPr>
          <p:cNvPr id="25" name="Rectangle 24">
            <a:extLst>
              <a:ext uri="{FF2B5EF4-FFF2-40B4-BE49-F238E27FC236}">
                <a16:creationId xmlns:a16="http://schemas.microsoft.com/office/drawing/2014/main" id="{E971440C-C722-444C-967A-6622F8F4DE12}"/>
              </a:ext>
            </a:extLst>
          </p:cNvPr>
          <p:cNvSpPr/>
          <p:nvPr/>
        </p:nvSpPr>
        <p:spPr>
          <a:xfrm>
            <a:off x="5511228" y="3236976"/>
            <a:ext cx="1440605" cy="298094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822960" rIns="45720" bIns="45720" rtlCol="0" anchor="t">
            <a:noAutofit/>
          </a:bodyPr>
          <a:lstStyle/>
          <a:p>
            <a:pPr>
              <a:buNone/>
            </a:pPr>
            <a:r>
              <a:rPr lang="fr-CA" sz="1100">
                <a:solidFill>
                  <a:schemeClr val="tx1"/>
                </a:solidFill>
              </a:rPr>
              <a:t>des entreprises qui n’ont pas été victimes de logiciels de rançon prévoient que cela leur arrivera.</a:t>
            </a:r>
          </a:p>
        </p:txBody>
      </p:sp>
      <p:sp>
        <p:nvSpPr>
          <p:cNvPr id="26" name="Rectangle 25">
            <a:extLst>
              <a:ext uri="{FF2B5EF4-FFF2-40B4-BE49-F238E27FC236}">
                <a16:creationId xmlns:a16="http://schemas.microsoft.com/office/drawing/2014/main" id="{09DE80CE-1254-4264-95EC-DECA63A289AB}"/>
              </a:ext>
            </a:extLst>
          </p:cNvPr>
          <p:cNvSpPr/>
          <p:nvPr/>
        </p:nvSpPr>
        <p:spPr>
          <a:xfrm>
            <a:off x="7122751" y="3236976"/>
            <a:ext cx="1440605" cy="298094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822960" rIns="45720" bIns="45720" rtlCol="0" anchor="t">
            <a:noAutofit/>
          </a:bodyPr>
          <a:lstStyle/>
          <a:p>
            <a:pPr>
              <a:buNone/>
            </a:pPr>
            <a:r>
              <a:rPr lang="fr-CA" sz="1100">
                <a:solidFill>
                  <a:schemeClr val="tx1"/>
                </a:solidFill>
              </a:rPr>
              <a:t>des atteintes à la cybersécurité sont causées par une erreur humaine.</a:t>
            </a:r>
            <a:endParaRPr lang="en-US" sz="1100">
              <a:solidFill>
                <a:schemeClr val="tx1"/>
              </a:solidFill>
            </a:endParaRPr>
          </a:p>
        </p:txBody>
      </p:sp>
      <p:graphicFrame>
        <p:nvGraphicFramePr>
          <p:cNvPr id="27" name="Graphique 26">
            <a:extLst>
              <a:ext uri="{FF2B5EF4-FFF2-40B4-BE49-F238E27FC236}">
                <a16:creationId xmlns:a16="http://schemas.microsoft.com/office/drawing/2014/main" id="{797ADE02-CA98-4FD7-8630-87B144861588}"/>
              </a:ext>
            </a:extLst>
          </p:cNvPr>
          <p:cNvGraphicFramePr/>
          <p:nvPr>
            <p:extLst>
              <p:ext uri="{D42A27DB-BD31-4B8C-83A1-F6EECF244321}">
                <p14:modId xmlns:p14="http://schemas.microsoft.com/office/powerpoint/2010/main" val="384996552"/>
              </p:ext>
            </p:extLst>
          </p:nvPr>
        </p:nvGraphicFramePr>
        <p:xfrm>
          <a:off x="2555748" y="3207004"/>
          <a:ext cx="1394460" cy="9296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8" name="Graphique 27">
            <a:extLst>
              <a:ext uri="{FF2B5EF4-FFF2-40B4-BE49-F238E27FC236}">
                <a16:creationId xmlns:a16="http://schemas.microsoft.com/office/drawing/2014/main" id="{2CEFD396-CC8D-4AFE-91B9-BB5B258B98FB}"/>
              </a:ext>
            </a:extLst>
          </p:cNvPr>
          <p:cNvGraphicFramePr/>
          <p:nvPr>
            <p:extLst>
              <p:ext uri="{D42A27DB-BD31-4B8C-83A1-F6EECF244321}">
                <p14:modId xmlns:p14="http://schemas.microsoft.com/office/powerpoint/2010/main" val="3687580617"/>
              </p:ext>
            </p:extLst>
          </p:nvPr>
        </p:nvGraphicFramePr>
        <p:xfrm>
          <a:off x="5779008" y="3207004"/>
          <a:ext cx="1394460" cy="9296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9" name="Graphique 28">
            <a:extLst>
              <a:ext uri="{FF2B5EF4-FFF2-40B4-BE49-F238E27FC236}">
                <a16:creationId xmlns:a16="http://schemas.microsoft.com/office/drawing/2014/main" id="{4AF86DBF-D947-46F1-B449-EFFB0EEF9286}"/>
              </a:ext>
            </a:extLst>
          </p:cNvPr>
          <p:cNvGraphicFramePr/>
          <p:nvPr>
            <p:extLst>
              <p:ext uri="{D42A27DB-BD31-4B8C-83A1-F6EECF244321}">
                <p14:modId xmlns:p14="http://schemas.microsoft.com/office/powerpoint/2010/main" val="3650901247"/>
              </p:ext>
            </p:extLst>
          </p:nvPr>
        </p:nvGraphicFramePr>
        <p:xfrm>
          <a:off x="7394448" y="3207004"/>
          <a:ext cx="1394460" cy="9296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0" name="Graphique 29">
            <a:extLst>
              <a:ext uri="{FF2B5EF4-FFF2-40B4-BE49-F238E27FC236}">
                <a16:creationId xmlns:a16="http://schemas.microsoft.com/office/drawing/2014/main" id="{1D30B0BC-0F50-4C9F-9438-744F8EDCA917}"/>
              </a:ext>
            </a:extLst>
          </p:cNvPr>
          <p:cNvGraphicFramePr/>
          <p:nvPr>
            <p:extLst>
              <p:ext uri="{D42A27DB-BD31-4B8C-83A1-F6EECF244321}">
                <p14:modId xmlns:p14="http://schemas.microsoft.com/office/powerpoint/2010/main" val="1796961956"/>
              </p:ext>
            </p:extLst>
          </p:nvPr>
        </p:nvGraphicFramePr>
        <p:xfrm>
          <a:off x="4186428" y="3207004"/>
          <a:ext cx="1394460" cy="929640"/>
        </p:xfrm>
        <a:graphic>
          <a:graphicData uri="http://schemas.openxmlformats.org/drawingml/2006/chart">
            <c:chart xmlns:c="http://schemas.openxmlformats.org/drawingml/2006/chart" xmlns:r="http://schemas.openxmlformats.org/officeDocument/2006/relationships" r:id="rId5"/>
          </a:graphicData>
        </a:graphic>
      </p:graphicFrame>
      <p:sp>
        <p:nvSpPr>
          <p:cNvPr id="31" name="ZoneTexte 30">
            <a:extLst>
              <a:ext uri="{FF2B5EF4-FFF2-40B4-BE49-F238E27FC236}">
                <a16:creationId xmlns:a16="http://schemas.microsoft.com/office/drawing/2014/main" id="{62326DF7-6861-4774-B9D8-FDC86E029B06}"/>
              </a:ext>
            </a:extLst>
          </p:cNvPr>
          <p:cNvSpPr txBox="1"/>
          <p:nvPr/>
        </p:nvSpPr>
        <p:spPr>
          <a:xfrm>
            <a:off x="6870446" y="3423956"/>
            <a:ext cx="1390650" cy="523220"/>
          </a:xfrm>
          <a:prstGeom prst="rect">
            <a:avLst/>
          </a:prstGeom>
          <a:noFill/>
        </p:spPr>
        <p:txBody>
          <a:bodyPr wrap="square">
            <a:spAutoFit/>
          </a:bodyPr>
          <a:lstStyle/>
          <a:p>
            <a:pPr algn="ctr"/>
            <a:r>
              <a:rPr lang="en-US" sz="2800" b="1">
                <a:solidFill>
                  <a:schemeClr val="tx1"/>
                </a:solidFill>
              </a:rPr>
              <a:t>95%</a:t>
            </a:r>
            <a:endParaRPr lang="fr-CA" sz="2800" b="1"/>
          </a:p>
        </p:txBody>
      </p:sp>
      <p:sp>
        <p:nvSpPr>
          <p:cNvPr id="32" name="ZoneTexte 31">
            <a:extLst>
              <a:ext uri="{FF2B5EF4-FFF2-40B4-BE49-F238E27FC236}">
                <a16:creationId xmlns:a16="http://schemas.microsoft.com/office/drawing/2014/main" id="{B3C9552D-BCA0-4292-8A60-C2B90CD34426}"/>
              </a:ext>
            </a:extLst>
          </p:cNvPr>
          <p:cNvSpPr txBox="1"/>
          <p:nvPr/>
        </p:nvSpPr>
        <p:spPr>
          <a:xfrm>
            <a:off x="5263896" y="3423956"/>
            <a:ext cx="1390650" cy="523220"/>
          </a:xfrm>
          <a:prstGeom prst="rect">
            <a:avLst/>
          </a:prstGeom>
          <a:noFill/>
        </p:spPr>
        <p:txBody>
          <a:bodyPr wrap="square">
            <a:spAutoFit/>
          </a:bodyPr>
          <a:lstStyle/>
          <a:p>
            <a:pPr algn="ctr"/>
            <a:r>
              <a:rPr lang="en-US" sz="2800" b="1">
                <a:solidFill>
                  <a:schemeClr val="tx1"/>
                </a:solidFill>
              </a:rPr>
              <a:t>68%</a:t>
            </a:r>
            <a:endParaRPr lang="fr-CA" sz="2800" b="1"/>
          </a:p>
        </p:txBody>
      </p:sp>
      <p:sp>
        <p:nvSpPr>
          <p:cNvPr id="33" name="ZoneTexte 32">
            <a:extLst>
              <a:ext uri="{FF2B5EF4-FFF2-40B4-BE49-F238E27FC236}">
                <a16:creationId xmlns:a16="http://schemas.microsoft.com/office/drawing/2014/main" id="{B4972B38-B31E-4A0F-97C5-52B8A642BEC0}"/>
              </a:ext>
            </a:extLst>
          </p:cNvPr>
          <p:cNvSpPr txBox="1"/>
          <p:nvPr/>
        </p:nvSpPr>
        <p:spPr>
          <a:xfrm>
            <a:off x="3644646" y="3423956"/>
            <a:ext cx="1390650" cy="523220"/>
          </a:xfrm>
          <a:prstGeom prst="rect">
            <a:avLst/>
          </a:prstGeom>
          <a:noFill/>
        </p:spPr>
        <p:txBody>
          <a:bodyPr wrap="square">
            <a:spAutoFit/>
          </a:bodyPr>
          <a:lstStyle/>
          <a:p>
            <a:pPr algn="ctr"/>
            <a:r>
              <a:rPr lang="en-US" sz="2800" b="1">
                <a:solidFill>
                  <a:schemeClr val="tx1"/>
                </a:solidFill>
              </a:rPr>
              <a:t>54%</a:t>
            </a:r>
            <a:endParaRPr lang="fr-CA" sz="2800" b="1"/>
          </a:p>
        </p:txBody>
      </p:sp>
      <p:sp>
        <p:nvSpPr>
          <p:cNvPr id="34" name="ZoneTexte 33">
            <a:extLst>
              <a:ext uri="{FF2B5EF4-FFF2-40B4-BE49-F238E27FC236}">
                <a16:creationId xmlns:a16="http://schemas.microsoft.com/office/drawing/2014/main" id="{BE74E0F3-7C4E-49C4-B761-6674A1CEB0D9}"/>
              </a:ext>
            </a:extLst>
          </p:cNvPr>
          <p:cNvSpPr txBox="1"/>
          <p:nvPr/>
        </p:nvSpPr>
        <p:spPr>
          <a:xfrm>
            <a:off x="2038096" y="3423956"/>
            <a:ext cx="1390650" cy="523220"/>
          </a:xfrm>
          <a:prstGeom prst="rect">
            <a:avLst/>
          </a:prstGeom>
          <a:noFill/>
        </p:spPr>
        <p:txBody>
          <a:bodyPr wrap="square">
            <a:spAutoFit/>
          </a:bodyPr>
          <a:lstStyle/>
          <a:p>
            <a:pPr algn="ctr"/>
            <a:r>
              <a:rPr lang="en-US" sz="2800" b="1">
                <a:solidFill>
                  <a:schemeClr val="tx1"/>
                </a:solidFill>
              </a:rPr>
              <a:t>37%</a:t>
            </a:r>
            <a:endParaRPr lang="fr-CA" sz="2800" b="1"/>
          </a:p>
        </p:txBody>
      </p:sp>
    </p:spTree>
    <p:extLst>
      <p:ext uri="{BB962C8B-B14F-4D97-AF65-F5344CB8AC3E}">
        <p14:creationId xmlns:p14="http://schemas.microsoft.com/office/powerpoint/2010/main" val="1479124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E23EA3-B05C-4AF4-B293-B9FDCF324223}"/>
              </a:ext>
            </a:extLst>
          </p:cNvPr>
          <p:cNvSpPr>
            <a:spLocks noGrp="1"/>
          </p:cNvSpPr>
          <p:nvPr>
            <p:ph type="title"/>
          </p:nvPr>
        </p:nvSpPr>
        <p:spPr/>
        <p:txBody>
          <a:bodyPr/>
          <a:lstStyle/>
          <a:p>
            <a:r>
              <a:rPr lang="fr-CA"/>
              <a:t>Les nombreuses formes de cyberattaques</a:t>
            </a:r>
          </a:p>
        </p:txBody>
      </p:sp>
      <p:sp>
        <p:nvSpPr>
          <p:cNvPr id="3" name="Espace réservé du texte 2">
            <a:extLst>
              <a:ext uri="{FF2B5EF4-FFF2-40B4-BE49-F238E27FC236}">
                <a16:creationId xmlns:a16="http://schemas.microsoft.com/office/drawing/2014/main" id="{79272E11-6A03-4208-AAE9-1034EB1EEF8D}"/>
              </a:ext>
            </a:extLst>
          </p:cNvPr>
          <p:cNvSpPr>
            <a:spLocks noGrp="1"/>
          </p:cNvSpPr>
          <p:nvPr>
            <p:ph type="body" idx="28"/>
          </p:nvPr>
        </p:nvSpPr>
        <p:spPr/>
        <p:txBody>
          <a:bodyPr/>
          <a:lstStyle/>
          <a:p>
            <a:r>
              <a:rPr lang="fr-CA"/>
              <a:t>Cybersécurité</a:t>
            </a:r>
          </a:p>
        </p:txBody>
      </p:sp>
      <p:sp>
        <p:nvSpPr>
          <p:cNvPr id="5" name="Espace réservé du contenu 5">
            <a:extLst>
              <a:ext uri="{FF2B5EF4-FFF2-40B4-BE49-F238E27FC236}">
                <a16:creationId xmlns:a16="http://schemas.microsoft.com/office/drawing/2014/main" id="{C0B9E993-CB94-4E19-9FAB-30062A134D1C}"/>
              </a:ext>
            </a:extLst>
          </p:cNvPr>
          <p:cNvSpPr txBox="1">
            <a:spLocks/>
          </p:cNvSpPr>
          <p:nvPr/>
        </p:nvSpPr>
        <p:spPr>
          <a:xfrm>
            <a:off x="1453896" y="1827530"/>
            <a:ext cx="7356729" cy="4024313"/>
          </a:xfrm>
          <a:prstGeom prst="rect">
            <a:avLst/>
          </a:prstGeom>
        </p:spPr>
        <p:txBody>
          <a:bodyPr/>
          <a:lstStyle>
            <a:lvl1pPr marL="0" indent="0" algn="l" defTabSz="914400" rtl="0" eaLnBrk="1" latinLnBrk="0" hangingPunct="1">
              <a:lnSpc>
                <a:spcPct val="100000"/>
              </a:lnSpc>
              <a:spcBef>
                <a:spcPts val="300"/>
              </a:spcBef>
              <a:spcAft>
                <a:spcPts val="300"/>
              </a:spcAft>
              <a:buFont typeface="Arial" panose="020B0604020202020204" pitchFamily="34" charset="0"/>
              <a:buChar char="​"/>
              <a:defRPr lang="en-CA" sz="1200" b="0" i="0" kern="1200" noProof="0" dirty="0" smtClean="0">
                <a:solidFill>
                  <a:schemeClr val="tx1"/>
                </a:solidFill>
                <a:latin typeface="+mn-lt"/>
                <a:ea typeface="+mn-ea"/>
                <a:cs typeface="+mn-cs"/>
              </a:defRPr>
            </a:lvl1pPr>
            <a:lvl2pPr marL="171450" indent="-171450" algn="l" defTabSz="914400" rtl="0" eaLnBrk="1" latinLnBrk="0" hangingPunct="1">
              <a:lnSpc>
                <a:spcPct val="100000"/>
              </a:lnSpc>
              <a:spcBef>
                <a:spcPts val="300"/>
              </a:spcBef>
              <a:spcAft>
                <a:spcPts val="300"/>
              </a:spcAft>
              <a:buSzPct val="70000"/>
              <a:buFont typeface="Wingdings" panose="05000000000000000000" pitchFamily="2" charset="2"/>
              <a:buChar char="è"/>
              <a:defRPr lang="en-CA" sz="1100" kern="1200" noProof="0" dirty="0" smtClean="0">
                <a:solidFill>
                  <a:schemeClr val="accent1"/>
                </a:solidFill>
                <a:latin typeface="+mn-lt"/>
                <a:ea typeface="+mn-ea"/>
                <a:cs typeface="+mn-cs"/>
              </a:defRPr>
            </a:lvl2pPr>
            <a:lvl3pPr marL="0" indent="0" algn="l" defTabSz="914400" rtl="0" eaLnBrk="1" latinLnBrk="0" hangingPunct="1">
              <a:lnSpc>
                <a:spcPct val="100000"/>
              </a:lnSpc>
              <a:spcBef>
                <a:spcPts val="600"/>
              </a:spcBef>
              <a:spcAft>
                <a:spcPts val="600"/>
              </a:spcAft>
              <a:buFont typeface="Arial" panose="020B0604020202020204" pitchFamily="34" charset="0"/>
              <a:buChar char="​"/>
              <a:defRPr lang="en-CA" sz="1000" kern="1200" noProof="0" dirty="0" smtClean="0">
                <a:solidFill>
                  <a:schemeClr val="accent1"/>
                </a:solidFill>
                <a:latin typeface="+mn-lt"/>
                <a:ea typeface="+mn-ea"/>
                <a:cs typeface="+mn-cs"/>
              </a:defRPr>
            </a:lvl3pPr>
            <a:lvl4pPr marL="347472" indent="-169863" algn="l" defTabSz="914400" rtl="0" eaLnBrk="1" latinLnBrk="0" hangingPunct="1">
              <a:lnSpc>
                <a:spcPct val="100000"/>
              </a:lnSpc>
              <a:spcBef>
                <a:spcPts val="300"/>
              </a:spcBef>
              <a:spcAft>
                <a:spcPts val="300"/>
              </a:spcAft>
              <a:buClr>
                <a:schemeClr val="tx2"/>
              </a:buClr>
              <a:buSzPct val="90000"/>
              <a:buFont typeface="Wingdings" panose="05000000000000000000" pitchFamily="2" charset="2"/>
              <a:buChar char="§"/>
              <a:defRPr lang="en-CA" sz="1000" kern="1200" noProof="0" dirty="0" smtClean="0">
                <a:solidFill>
                  <a:schemeClr val="accent1"/>
                </a:solidFill>
                <a:latin typeface="+mn-lt"/>
                <a:ea typeface="+mn-ea"/>
                <a:cs typeface="+mn-cs"/>
              </a:defRPr>
            </a:lvl4pPr>
            <a:lvl5pPr marL="512064" indent="-176213" algn="l" defTabSz="914400" rtl="0" eaLnBrk="1" latinLnBrk="0" hangingPunct="1">
              <a:lnSpc>
                <a:spcPct val="100000"/>
              </a:lnSpc>
              <a:spcBef>
                <a:spcPts val="300"/>
              </a:spcBef>
              <a:spcAft>
                <a:spcPts val="300"/>
              </a:spcAft>
              <a:buFont typeface="Lucida Grande"/>
              <a:buChar char="—"/>
              <a:defRPr lang="en-CA" sz="1000" kern="1200" noProof="0" dirty="0" smtClean="0">
                <a:solidFill>
                  <a:schemeClr val="accent1"/>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pPr fontAlgn="base">
              <a:buNone/>
            </a:pPr>
            <a:r>
              <a:rPr lang="fr-CA" sz="1200" b="1" noProof="1">
                <a:solidFill>
                  <a:srgbClr val="1F384B"/>
                </a:solidFill>
              </a:rPr>
              <a:t>Logiciels malveillants et rançongiciels</a:t>
            </a:r>
          </a:p>
          <a:p>
            <a:r>
              <a:rPr lang="fr-CA" sz="1200" noProof="1">
                <a:solidFill>
                  <a:srgbClr val="1F384B"/>
                </a:solidFill>
              </a:rPr>
              <a:t>Pour les cybervoleurs, l’objectif final n’est pas de voler les renseignements de votre entreprise mais d’essayer de vous convaincre de verser une somme d’argent ou une rançon pour les récupérer. Le logiciel de rançon est un logiciel qui bloque l’accès aux ordinateurs ou aux fichiers jusqu’à ce qu’une rançon soit versée</a:t>
            </a:r>
            <a:r>
              <a:rPr lang="fr-CA" noProof="1"/>
              <a:t>.</a:t>
            </a:r>
          </a:p>
          <a:p>
            <a:pPr fontAlgn="base">
              <a:buNone/>
            </a:pPr>
            <a:r>
              <a:rPr lang="fr-CA" sz="1200" b="1" noProof="1">
                <a:solidFill>
                  <a:srgbClr val="1F384B"/>
                </a:solidFill>
              </a:rPr>
              <a:t>L’hameçonnage</a:t>
            </a:r>
          </a:p>
          <a:p>
            <a:r>
              <a:rPr lang="fr-CA" sz="1200" noProof="1"/>
              <a:t>L’</a:t>
            </a:r>
            <a:r>
              <a:rPr lang="fr-CA" sz="1200" u="sng" noProof="1">
                <a:solidFill>
                  <a:srgbClr val="0072CE"/>
                </a:solidFill>
                <a:hlinkClick r:id="rId2"/>
              </a:rPr>
              <a:t>hameçonnage</a:t>
            </a:r>
            <a:r>
              <a:rPr lang="fr-CA" sz="1200" noProof="1">
                <a:solidFill>
                  <a:srgbClr val="1F384B"/>
                </a:solidFill>
              </a:rPr>
              <a:t> demeure une menace pour les entrepreneurs. Les criminels peuvent parfois utiliser des robots conversationnels ou des modèles de courriel pour tenter d’obtenir vos renseignements financiers ou de santé personnels afin de voler votre argent ou votre identité, ou de les vendre sur le marché noir à prix fort à d’autres criminels qui cherchent à utiliser vos renseignements personnels aux fins d’usurpation d’identité.</a:t>
            </a:r>
            <a:endParaRPr lang="fr-CA" noProof="1"/>
          </a:p>
          <a:p>
            <a:pPr fontAlgn="base">
              <a:buNone/>
            </a:pPr>
            <a:r>
              <a:rPr lang="fr-CA" sz="1200" b="1" noProof="1">
                <a:solidFill>
                  <a:srgbClr val="1F384B"/>
                </a:solidFill>
              </a:rPr>
              <a:t>Attaque par déni de service distribué (DDoS)</a:t>
            </a:r>
          </a:p>
          <a:p>
            <a:r>
              <a:rPr lang="fr-CA" sz="1200" noProof="1">
                <a:solidFill>
                  <a:srgbClr val="1F384B"/>
                </a:solidFill>
              </a:rPr>
              <a:t>Une attaque par DDoS perturbe l’accès à vos propriétés Web en les submergeant de trafic. Votre site Web et vos services deviennent ainsi inaccessibles aux utilisateurs légitimes. Ce cybercrime peut être utilisé comme moyen de cyberextorsion</a:t>
            </a:r>
            <a:endParaRPr lang="fr-CA" noProof="1"/>
          </a:p>
          <a:p>
            <a:pPr fontAlgn="base">
              <a:buNone/>
            </a:pPr>
            <a:r>
              <a:rPr lang="fr-CA" sz="1200" b="1" noProof="1">
                <a:solidFill>
                  <a:srgbClr val="1F384B"/>
                </a:solidFill>
              </a:rPr>
              <a:t>Tables arc-en-ciel</a:t>
            </a:r>
          </a:p>
          <a:p>
            <a:pPr fontAlgn="base">
              <a:buNone/>
            </a:pPr>
            <a:r>
              <a:rPr lang="fr-CA" sz="1200" noProof="1">
                <a:solidFill>
                  <a:srgbClr val="1F384B"/>
                </a:solidFill>
              </a:rPr>
              <a:t>Les cybercriminels ne veulent pas toujours s’attaquer directement à leurs cibles. Parfois, ils préfèrent accéder à un serveur et s’emparer des renseignements de tout le monde en même temps. Ils le feront au moyen de tables arc-en-ciel, qui consistent essentiellement en une méthode permettant d’examiner les algorithmes de mots de passe et d’avoir accès à l’intégralité d’un serveur en quelques minutes, compromettant ainsi les données de chaque utilisateur du service.</a:t>
            </a:r>
            <a:endParaRPr lang="fr-CA" sz="1200" noProof="1"/>
          </a:p>
          <a:p>
            <a:endParaRPr lang="fr-CA" noProof="1"/>
          </a:p>
        </p:txBody>
      </p:sp>
      <p:cxnSp>
        <p:nvCxnSpPr>
          <p:cNvPr id="6" name="Connecteur droit 5">
            <a:extLst>
              <a:ext uri="{FF2B5EF4-FFF2-40B4-BE49-F238E27FC236}">
                <a16:creationId xmlns:a16="http://schemas.microsoft.com/office/drawing/2014/main" id="{5535DE9F-8361-4F61-A209-8458FDF0598E}"/>
              </a:ext>
            </a:extLst>
          </p:cNvPr>
          <p:cNvCxnSpPr>
            <a:cxnSpLocks/>
          </p:cNvCxnSpPr>
          <p:nvPr/>
        </p:nvCxnSpPr>
        <p:spPr>
          <a:xfrm>
            <a:off x="740664" y="1792224"/>
            <a:ext cx="80741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5B441A3D-E16C-4A20-9B59-6E87FCD0E615}"/>
              </a:ext>
            </a:extLst>
          </p:cNvPr>
          <p:cNvCxnSpPr>
            <a:cxnSpLocks/>
          </p:cNvCxnSpPr>
          <p:nvPr/>
        </p:nvCxnSpPr>
        <p:spPr>
          <a:xfrm>
            <a:off x="740664" y="6318504"/>
            <a:ext cx="8074152"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8" name="Groupe 7">
            <a:extLst>
              <a:ext uri="{FF2B5EF4-FFF2-40B4-BE49-F238E27FC236}">
                <a16:creationId xmlns:a16="http://schemas.microsoft.com/office/drawing/2014/main" id="{FA9BFE34-3420-44BE-A7A2-9BE189FA0FC2}"/>
              </a:ext>
            </a:extLst>
          </p:cNvPr>
          <p:cNvGrpSpPr/>
          <p:nvPr/>
        </p:nvGrpSpPr>
        <p:grpSpPr>
          <a:xfrm>
            <a:off x="740664" y="2889504"/>
            <a:ext cx="8074152" cy="2148840"/>
            <a:chOff x="740664" y="2889504"/>
            <a:chExt cx="8074152" cy="2148840"/>
          </a:xfrm>
        </p:grpSpPr>
        <p:cxnSp>
          <p:nvCxnSpPr>
            <p:cNvPr id="9" name="Connecteur droit 8">
              <a:extLst>
                <a:ext uri="{FF2B5EF4-FFF2-40B4-BE49-F238E27FC236}">
                  <a16:creationId xmlns:a16="http://schemas.microsoft.com/office/drawing/2014/main" id="{EA063176-D150-4DB2-8382-E325AD7AE431}"/>
                </a:ext>
              </a:extLst>
            </p:cNvPr>
            <p:cNvCxnSpPr>
              <a:cxnSpLocks/>
            </p:cNvCxnSpPr>
            <p:nvPr/>
          </p:nvCxnSpPr>
          <p:spPr>
            <a:xfrm>
              <a:off x="740664" y="5038344"/>
              <a:ext cx="8074152"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1E4379C9-D982-4E51-A1DF-57F7F309DAE3}"/>
                </a:ext>
              </a:extLst>
            </p:cNvPr>
            <p:cNvCxnSpPr>
              <a:cxnSpLocks/>
            </p:cNvCxnSpPr>
            <p:nvPr/>
          </p:nvCxnSpPr>
          <p:spPr>
            <a:xfrm>
              <a:off x="740664" y="4151376"/>
              <a:ext cx="8074152"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34DD59AA-509A-4F25-8281-4BB9EBFE0E6C}"/>
                </a:ext>
              </a:extLst>
            </p:cNvPr>
            <p:cNvCxnSpPr>
              <a:cxnSpLocks/>
            </p:cNvCxnSpPr>
            <p:nvPr/>
          </p:nvCxnSpPr>
          <p:spPr>
            <a:xfrm>
              <a:off x="740664" y="2889504"/>
              <a:ext cx="8074152"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12" name="Groupe 11">
            <a:extLst>
              <a:ext uri="{FF2B5EF4-FFF2-40B4-BE49-F238E27FC236}">
                <a16:creationId xmlns:a16="http://schemas.microsoft.com/office/drawing/2014/main" id="{746F3A20-599B-45C5-9A07-172B5187A971}"/>
              </a:ext>
            </a:extLst>
          </p:cNvPr>
          <p:cNvGrpSpPr/>
          <p:nvPr/>
        </p:nvGrpSpPr>
        <p:grpSpPr>
          <a:xfrm>
            <a:off x="782154" y="2001011"/>
            <a:ext cx="641271" cy="641271"/>
            <a:chOff x="897732" y="2256235"/>
            <a:chExt cx="2393156" cy="2393156"/>
          </a:xfrm>
        </p:grpSpPr>
        <p:sp>
          <p:nvSpPr>
            <p:cNvPr id="13" name="Arc 12">
              <a:extLst>
                <a:ext uri="{FF2B5EF4-FFF2-40B4-BE49-F238E27FC236}">
                  <a16:creationId xmlns:a16="http://schemas.microsoft.com/office/drawing/2014/main" id="{3389091D-6E19-4B7C-A782-8602561DADF7}"/>
                </a:ext>
              </a:extLst>
            </p:cNvPr>
            <p:cNvSpPr/>
            <p:nvPr/>
          </p:nvSpPr>
          <p:spPr>
            <a:xfrm>
              <a:off x="1957387" y="2700338"/>
              <a:ext cx="276225" cy="276225"/>
            </a:xfrm>
            <a:prstGeom prst="arc">
              <a:avLst>
                <a:gd name="adj1" fmla="val 272274"/>
                <a:gd name="adj2" fmla="val 10716118"/>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grpSp>
          <p:nvGrpSpPr>
            <p:cNvPr id="14" name="Groupe 13">
              <a:extLst>
                <a:ext uri="{FF2B5EF4-FFF2-40B4-BE49-F238E27FC236}">
                  <a16:creationId xmlns:a16="http://schemas.microsoft.com/office/drawing/2014/main" id="{09590681-16EA-4C41-966A-BFF71DBE600F}"/>
                </a:ext>
              </a:extLst>
            </p:cNvPr>
            <p:cNvGrpSpPr/>
            <p:nvPr/>
          </p:nvGrpSpPr>
          <p:grpSpPr>
            <a:xfrm>
              <a:off x="2305052" y="3076576"/>
              <a:ext cx="359568" cy="1038224"/>
              <a:chOff x="2305052" y="3076576"/>
              <a:chExt cx="359568" cy="1038224"/>
            </a:xfrm>
          </p:grpSpPr>
          <p:sp>
            <p:nvSpPr>
              <p:cNvPr id="34" name="Arc 33">
                <a:extLst>
                  <a:ext uri="{FF2B5EF4-FFF2-40B4-BE49-F238E27FC236}">
                    <a16:creationId xmlns:a16="http://schemas.microsoft.com/office/drawing/2014/main" id="{5CE10DAC-2525-4E3B-80F4-82E6EE5DB32A}"/>
                  </a:ext>
                </a:extLst>
              </p:cNvPr>
              <p:cNvSpPr/>
              <p:nvPr/>
            </p:nvSpPr>
            <p:spPr>
              <a:xfrm>
                <a:off x="2305052" y="3076576"/>
                <a:ext cx="359568" cy="359568"/>
              </a:xfrm>
              <a:prstGeom prst="arc">
                <a:avLst>
                  <a:gd name="adj1" fmla="val 272274"/>
                  <a:gd name="adj2" fmla="val 5782417"/>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35" name="Arc 34">
                <a:extLst>
                  <a:ext uri="{FF2B5EF4-FFF2-40B4-BE49-F238E27FC236}">
                    <a16:creationId xmlns:a16="http://schemas.microsoft.com/office/drawing/2014/main" id="{79282F1A-D80D-4AF9-9140-04B750B49545}"/>
                  </a:ext>
                </a:extLst>
              </p:cNvPr>
              <p:cNvSpPr/>
              <p:nvPr/>
            </p:nvSpPr>
            <p:spPr>
              <a:xfrm flipV="1">
                <a:off x="2305052" y="3755232"/>
                <a:ext cx="359568" cy="359568"/>
              </a:xfrm>
              <a:prstGeom prst="arc">
                <a:avLst>
                  <a:gd name="adj1" fmla="val 272274"/>
                  <a:gd name="adj2" fmla="val 5782417"/>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grpSp>
        <p:grpSp>
          <p:nvGrpSpPr>
            <p:cNvPr id="15" name="Groupe 14">
              <a:extLst>
                <a:ext uri="{FF2B5EF4-FFF2-40B4-BE49-F238E27FC236}">
                  <a16:creationId xmlns:a16="http://schemas.microsoft.com/office/drawing/2014/main" id="{941FDF43-37D7-4962-9701-757809F6A4A1}"/>
                </a:ext>
              </a:extLst>
            </p:cNvPr>
            <p:cNvGrpSpPr/>
            <p:nvPr/>
          </p:nvGrpSpPr>
          <p:grpSpPr>
            <a:xfrm flipH="1">
              <a:off x="1516858" y="3074194"/>
              <a:ext cx="359568" cy="1038224"/>
              <a:chOff x="2305052" y="3076576"/>
              <a:chExt cx="359568" cy="1038224"/>
            </a:xfrm>
          </p:grpSpPr>
          <p:sp>
            <p:nvSpPr>
              <p:cNvPr id="32" name="Arc 31">
                <a:extLst>
                  <a:ext uri="{FF2B5EF4-FFF2-40B4-BE49-F238E27FC236}">
                    <a16:creationId xmlns:a16="http://schemas.microsoft.com/office/drawing/2014/main" id="{A003FEBF-EABB-49B8-B13E-89E929B2F077}"/>
                  </a:ext>
                </a:extLst>
              </p:cNvPr>
              <p:cNvSpPr/>
              <p:nvPr/>
            </p:nvSpPr>
            <p:spPr>
              <a:xfrm>
                <a:off x="2305052" y="3076576"/>
                <a:ext cx="359568" cy="359568"/>
              </a:xfrm>
              <a:prstGeom prst="arc">
                <a:avLst>
                  <a:gd name="adj1" fmla="val 272274"/>
                  <a:gd name="adj2" fmla="val 5782417"/>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33" name="Arc 32">
                <a:extLst>
                  <a:ext uri="{FF2B5EF4-FFF2-40B4-BE49-F238E27FC236}">
                    <a16:creationId xmlns:a16="http://schemas.microsoft.com/office/drawing/2014/main" id="{E68E4CC5-2E07-4829-853E-33D5F07A6F9A}"/>
                  </a:ext>
                </a:extLst>
              </p:cNvPr>
              <p:cNvSpPr/>
              <p:nvPr/>
            </p:nvSpPr>
            <p:spPr>
              <a:xfrm flipV="1">
                <a:off x="2305052" y="3755232"/>
                <a:ext cx="359568" cy="359568"/>
              </a:xfrm>
              <a:prstGeom prst="arc">
                <a:avLst>
                  <a:gd name="adj1" fmla="val 272274"/>
                  <a:gd name="adj2" fmla="val 5782417"/>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grpSp>
        <p:cxnSp>
          <p:nvCxnSpPr>
            <p:cNvPr id="16" name="Connecteur droit 15">
              <a:extLst>
                <a:ext uri="{FF2B5EF4-FFF2-40B4-BE49-F238E27FC236}">
                  <a16:creationId xmlns:a16="http://schemas.microsoft.com/office/drawing/2014/main" id="{9FF8A672-616E-4BAD-B282-5F141DD2D9B6}"/>
                </a:ext>
              </a:extLst>
            </p:cNvPr>
            <p:cNvCxnSpPr/>
            <p:nvPr/>
          </p:nvCxnSpPr>
          <p:spPr>
            <a:xfrm>
              <a:off x="1521619" y="3588544"/>
              <a:ext cx="200025"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1B2569E4-CA59-49C9-B89A-D79DD14AE2DE}"/>
                </a:ext>
              </a:extLst>
            </p:cNvPr>
            <p:cNvCxnSpPr/>
            <p:nvPr/>
          </p:nvCxnSpPr>
          <p:spPr>
            <a:xfrm>
              <a:off x="2469356" y="3588544"/>
              <a:ext cx="200025"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8" name="Rectangle : coins arrondis 20">
              <a:extLst>
                <a:ext uri="{FF2B5EF4-FFF2-40B4-BE49-F238E27FC236}">
                  <a16:creationId xmlns:a16="http://schemas.microsoft.com/office/drawing/2014/main" id="{F60B6D0F-2690-4E7B-9AF2-E0ECD5C9C418}"/>
                </a:ext>
              </a:extLst>
            </p:cNvPr>
            <p:cNvSpPr/>
            <p:nvPr/>
          </p:nvSpPr>
          <p:spPr>
            <a:xfrm>
              <a:off x="1714499" y="3102770"/>
              <a:ext cx="752475" cy="973931"/>
            </a:xfrm>
            <a:custGeom>
              <a:avLst/>
              <a:gdLst>
                <a:gd name="connsiteX0" fmla="*/ 0 w 762000"/>
                <a:gd name="connsiteY0" fmla="*/ 381000 h 1064419"/>
                <a:gd name="connsiteX1" fmla="*/ 381000 w 762000"/>
                <a:gd name="connsiteY1" fmla="*/ 0 h 1064419"/>
                <a:gd name="connsiteX2" fmla="*/ 381000 w 762000"/>
                <a:gd name="connsiteY2" fmla="*/ 0 h 1064419"/>
                <a:gd name="connsiteX3" fmla="*/ 762000 w 762000"/>
                <a:gd name="connsiteY3" fmla="*/ 381000 h 1064419"/>
                <a:gd name="connsiteX4" fmla="*/ 762000 w 762000"/>
                <a:gd name="connsiteY4" fmla="*/ 683419 h 1064419"/>
                <a:gd name="connsiteX5" fmla="*/ 381000 w 762000"/>
                <a:gd name="connsiteY5" fmla="*/ 1064419 h 1064419"/>
                <a:gd name="connsiteX6" fmla="*/ 381000 w 762000"/>
                <a:gd name="connsiteY6" fmla="*/ 1064419 h 1064419"/>
                <a:gd name="connsiteX7" fmla="*/ 0 w 762000"/>
                <a:gd name="connsiteY7" fmla="*/ 683419 h 1064419"/>
                <a:gd name="connsiteX8" fmla="*/ 0 w 762000"/>
                <a:gd name="connsiteY8" fmla="*/ 381000 h 1064419"/>
                <a:gd name="connsiteX0" fmla="*/ 0 w 762000"/>
                <a:gd name="connsiteY0" fmla="*/ 381000 h 1064419"/>
                <a:gd name="connsiteX1" fmla="*/ 381000 w 762000"/>
                <a:gd name="connsiteY1" fmla="*/ 0 h 1064419"/>
                <a:gd name="connsiteX2" fmla="*/ 409575 w 762000"/>
                <a:gd name="connsiteY2" fmla="*/ 76200 h 1064419"/>
                <a:gd name="connsiteX3" fmla="*/ 762000 w 762000"/>
                <a:gd name="connsiteY3" fmla="*/ 381000 h 1064419"/>
                <a:gd name="connsiteX4" fmla="*/ 762000 w 762000"/>
                <a:gd name="connsiteY4" fmla="*/ 683419 h 1064419"/>
                <a:gd name="connsiteX5" fmla="*/ 381000 w 762000"/>
                <a:gd name="connsiteY5" fmla="*/ 1064419 h 1064419"/>
                <a:gd name="connsiteX6" fmla="*/ 381000 w 762000"/>
                <a:gd name="connsiteY6" fmla="*/ 1064419 h 1064419"/>
                <a:gd name="connsiteX7" fmla="*/ 0 w 762000"/>
                <a:gd name="connsiteY7" fmla="*/ 683419 h 1064419"/>
                <a:gd name="connsiteX8" fmla="*/ 0 w 762000"/>
                <a:gd name="connsiteY8" fmla="*/ 381000 h 1064419"/>
                <a:gd name="connsiteX0" fmla="*/ 0 w 762000"/>
                <a:gd name="connsiteY0" fmla="*/ 304800 h 988219"/>
                <a:gd name="connsiteX1" fmla="*/ 319087 w 762000"/>
                <a:gd name="connsiteY1" fmla="*/ 14288 h 988219"/>
                <a:gd name="connsiteX2" fmla="*/ 409575 w 762000"/>
                <a:gd name="connsiteY2" fmla="*/ 0 h 988219"/>
                <a:gd name="connsiteX3" fmla="*/ 762000 w 762000"/>
                <a:gd name="connsiteY3" fmla="*/ 304800 h 988219"/>
                <a:gd name="connsiteX4" fmla="*/ 762000 w 762000"/>
                <a:gd name="connsiteY4" fmla="*/ 607219 h 988219"/>
                <a:gd name="connsiteX5" fmla="*/ 381000 w 762000"/>
                <a:gd name="connsiteY5" fmla="*/ 988219 h 988219"/>
                <a:gd name="connsiteX6" fmla="*/ 381000 w 762000"/>
                <a:gd name="connsiteY6" fmla="*/ 988219 h 988219"/>
                <a:gd name="connsiteX7" fmla="*/ 0 w 762000"/>
                <a:gd name="connsiteY7" fmla="*/ 607219 h 988219"/>
                <a:gd name="connsiteX8" fmla="*/ 0 w 762000"/>
                <a:gd name="connsiteY8" fmla="*/ 304800 h 988219"/>
                <a:gd name="connsiteX0" fmla="*/ 0 w 762000"/>
                <a:gd name="connsiteY0" fmla="*/ 295275 h 978694"/>
                <a:gd name="connsiteX1" fmla="*/ 319087 w 762000"/>
                <a:gd name="connsiteY1" fmla="*/ 4763 h 978694"/>
                <a:gd name="connsiteX2" fmla="*/ 440531 w 762000"/>
                <a:gd name="connsiteY2" fmla="*/ 0 h 978694"/>
                <a:gd name="connsiteX3" fmla="*/ 762000 w 762000"/>
                <a:gd name="connsiteY3" fmla="*/ 295275 h 978694"/>
                <a:gd name="connsiteX4" fmla="*/ 762000 w 762000"/>
                <a:gd name="connsiteY4" fmla="*/ 597694 h 978694"/>
                <a:gd name="connsiteX5" fmla="*/ 381000 w 762000"/>
                <a:gd name="connsiteY5" fmla="*/ 978694 h 978694"/>
                <a:gd name="connsiteX6" fmla="*/ 381000 w 762000"/>
                <a:gd name="connsiteY6" fmla="*/ 978694 h 978694"/>
                <a:gd name="connsiteX7" fmla="*/ 0 w 762000"/>
                <a:gd name="connsiteY7" fmla="*/ 597694 h 978694"/>
                <a:gd name="connsiteX8" fmla="*/ 0 w 762000"/>
                <a:gd name="connsiteY8" fmla="*/ 295275 h 978694"/>
                <a:gd name="connsiteX0" fmla="*/ 0 w 762000"/>
                <a:gd name="connsiteY0" fmla="*/ 290512 h 973931"/>
                <a:gd name="connsiteX1" fmla="*/ 319087 w 762000"/>
                <a:gd name="connsiteY1" fmla="*/ 0 h 973931"/>
                <a:gd name="connsiteX2" fmla="*/ 442913 w 762000"/>
                <a:gd name="connsiteY2" fmla="*/ 2380 h 973931"/>
                <a:gd name="connsiteX3" fmla="*/ 762000 w 762000"/>
                <a:gd name="connsiteY3" fmla="*/ 290512 h 973931"/>
                <a:gd name="connsiteX4" fmla="*/ 762000 w 762000"/>
                <a:gd name="connsiteY4" fmla="*/ 592931 h 973931"/>
                <a:gd name="connsiteX5" fmla="*/ 381000 w 762000"/>
                <a:gd name="connsiteY5" fmla="*/ 973931 h 973931"/>
                <a:gd name="connsiteX6" fmla="*/ 381000 w 762000"/>
                <a:gd name="connsiteY6" fmla="*/ 973931 h 973931"/>
                <a:gd name="connsiteX7" fmla="*/ 0 w 762000"/>
                <a:gd name="connsiteY7" fmla="*/ 592931 h 973931"/>
                <a:gd name="connsiteX8" fmla="*/ 0 w 762000"/>
                <a:gd name="connsiteY8" fmla="*/ 290512 h 973931"/>
                <a:gd name="connsiteX0" fmla="*/ 0 w 762000"/>
                <a:gd name="connsiteY0" fmla="*/ 290512 h 973931"/>
                <a:gd name="connsiteX1" fmla="*/ 319087 w 762000"/>
                <a:gd name="connsiteY1" fmla="*/ 0 h 973931"/>
                <a:gd name="connsiteX2" fmla="*/ 442913 w 762000"/>
                <a:gd name="connsiteY2" fmla="*/ 2380 h 973931"/>
                <a:gd name="connsiteX3" fmla="*/ 762000 w 762000"/>
                <a:gd name="connsiteY3" fmla="*/ 290512 h 973931"/>
                <a:gd name="connsiteX4" fmla="*/ 762000 w 762000"/>
                <a:gd name="connsiteY4" fmla="*/ 592931 h 973931"/>
                <a:gd name="connsiteX5" fmla="*/ 381000 w 762000"/>
                <a:gd name="connsiteY5" fmla="*/ 973931 h 973931"/>
                <a:gd name="connsiteX6" fmla="*/ 381000 w 762000"/>
                <a:gd name="connsiteY6" fmla="*/ 973931 h 973931"/>
                <a:gd name="connsiteX7" fmla="*/ 0 w 762000"/>
                <a:gd name="connsiteY7" fmla="*/ 592931 h 973931"/>
                <a:gd name="connsiteX8" fmla="*/ 0 w 762000"/>
                <a:gd name="connsiteY8" fmla="*/ 290512 h 973931"/>
                <a:gd name="connsiteX0" fmla="*/ 0 w 762000"/>
                <a:gd name="connsiteY0" fmla="*/ 290512 h 973931"/>
                <a:gd name="connsiteX1" fmla="*/ 319087 w 762000"/>
                <a:gd name="connsiteY1" fmla="*/ 0 h 973931"/>
                <a:gd name="connsiteX2" fmla="*/ 442913 w 762000"/>
                <a:gd name="connsiteY2" fmla="*/ 2380 h 973931"/>
                <a:gd name="connsiteX3" fmla="*/ 762000 w 762000"/>
                <a:gd name="connsiteY3" fmla="*/ 290512 h 973931"/>
                <a:gd name="connsiteX4" fmla="*/ 762000 w 762000"/>
                <a:gd name="connsiteY4" fmla="*/ 592931 h 973931"/>
                <a:gd name="connsiteX5" fmla="*/ 381000 w 762000"/>
                <a:gd name="connsiteY5" fmla="*/ 973931 h 973931"/>
                <a:gd name="connsiteX6" fmla="*/ 381000 w 762000"/>
                <a:gd name="connsiteY6" fmla="*/ 973931 h 973931"/>
                <a:gd name="connsiteX7" fmla="*/ 0 w 762000"/>
                <a:gd name="connsiteY7" fmla="*/ 592931 h 973931"/>
                <a:gd name="connsiteX8" fmla="*/ 0 w 762000"/>
                <a:gd name="connsiteY8" fmla="*/ 290512 h 973931"/>
                <a:gd name="connsiteX0" fmla="*/ 0 w 762000"/>
                <a:gd name="connsiteY0" fmla="*/ 290512 h 973931"/>
                <a:gd name="connsiteX1" fmla="*/ 319087 w 762000"/>
                <a:gd name="connsiteY1" fmla="*/ 0 h 973931"/>
                <a:gd name="connsiteX2" fmla="*/ 442913 w 762000"/>
                <a:gd name="connsiteY2" fmla="*/ 2380 h 973931"/>
                <a:gd name="connsiteX3" fmla="*/ 762000 w 762000"/>
                <a:gd name="connsiteY3" fmla="*/ 290512 h 973931"/>
                <a:gd name="connsiteX4" fmla="*/ 762000 w 762000"/>
                <a:gd name="connsiteY4" fmla="*/ 592931 h 973931"/>
                <a:gd name="connsiteX5" fmla="*/ 381000 w 762000"/>
                <a:gd name="connsiteY5" fmla="*/ 973931 h 973931"/>
                <a:gd name="connsiteX6" fmla="*/ 381000 w 762000"/>
                <a:gd name="connsiteY6" fmla="*/ 973931 h 973931"/>
                <a:gd name="connsiteX7" fmla="*/ 0 w 762000"/>
                <a:gd name="connsiteY7" fmla="*/ 592931 h 973931"/>
                <a:gd name="connsiteX8" fmla="*/ 0 w 762000"/>
                <a:gd name="connsiteY8" fmla="*/ 290512 h 973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973931">
                  <a:moveTo>
                    <a:pt x="0" y="290512"/>
                  </a:moveTo>
                  <a:cubicBezTo>
                    <a:pt x="0" y="80092"/>
                    <a:pt x="108667" y="0"/>
                    <a:pt x="319087" y="0"/>
                  </a:cubicBezTo>
                  <a:lnTo>
                    <a:pt x="442913" y="2380"/>
                  </a:lnTo>
                  <a:cubicBezTo>
                    <a:pt x="677146" y="7142"/>
                    <a:pt x="762000" y="80092"/>
                    <a:pt x="762000" y="290512"/>
                  </a:cubicBezTo>
                  <a:lnTo>
                    <a:pt x="762000" y="592931"/>
                  </a:lnTo>
                  <a:cubicBezTo>
                    <a:pt x="762000" y="803351"/>
                    <a:pt x="591420" y="973931"/>
                    <a:pt x="381000" y="973931"/>
                  </a:cubicBezTo>
                  <a:lnTo>
                    <a:pt x="381000" y="973931"/>
                  </a:lnTo>
                  <a:cubicBezTo>
                    <a:pt x="170580" y="973931"/>
                    <a:pt x="0" y="803351"/>
                    <a:pt x="0" y="592931"/>
                  </a:cubicBezTo>
                  <a:lnTo>
                    <a:pt x="0" y="290512"/>
                  </a:lnTo>
                  <a:close/>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fr-CA" sz="1400">
                <a:solidFill>
                  <a:schemeClr val="bg1"/>
                </a:solidFill>
                <a:latin typeface="Franklin Gothic Demi Cond" panose="020B0706030402020204" pitchFamily="34" charset="0"/>
              </a:endParaRPr>
            </a:p>
          </p:txBody>
        </p:sp>
        <p:sp>
          <p:nvSpPr>
            <p:cNvPr id="19" name="Rectangle : coins arrondis 20">
              <a:extLst>
                <a:ext uri="{FF2B5EF4-FFF2-40B4-BE49-F238E27FC236}">
                  <a16:creationId xmlns:a16="http://schemas.microsoft.com/office/drawing/2014/main" id="{36B70292-5850-4EA1-9BE8-E802890CB5CD}"/>
                </a:ext>
              </a:extLst>
            </p:cNvPr>
            <p:cNvSpPr/>
            <p:nvPr/>
          </p:nvSpPr>
          <p:spPr>
            <a:xfrm flipV="1">
              <a:off x="1871572" y="2980685"/>
              <a:ext cx="431107" cy="269569"/>
            </a:xfrm>
            <a:custGeom>
              <a:avLst/>
              <a:gdLst>
                <a:gd name="connsiteX0" fmla="*/ 0 w 762000"/>
                <a:gd name="connsiteY0" fmla="*/ 381000 h 1064419"/>
                <a:gd name="connsiteX1" fmla="*/ 381000 w 762000"/>
                <a:gd name="connsiteY1" fmla="*/ 0 h 1064419"/>
                <a:gd name="connsiteX2" fmla="*/ 381000 w 762000"/>
                <a:gd name="connsiteY2" fmla="*/ 0 h 1064419"/>
                <a:gd name="connsiteX3" fmla="*/ 762000 w 762000"/>
                <a:gd name="connsiteY3" fmla="*/ 381000 h 1064419"/>
                <a:gd name="connsiteX4" fmla="*/ 762000 w 762000"/>
                <a:gd name="connsiteY4" fmla="*/ 683419 h 1064419"/>
                <a:gd name="connsiteX5" fmla="*/ 381000 w 762000"/>
                <a:gd name="connsiteY5" fmla="*/ 1064419 h 1064419"/>
                <a:gd name="connsiteX6" fmla="*/ 381000 w 762000"/>
                <a:gd name="connsiteY6" fmla="*/ 1064419 h 1064419"/>
                <a:gd name="connsiteX7" fmla="*/ 0 w 762000"/>
                <a:gd name="connsiteY7" fmla="*/ 683419 h 1064419"/>
                <a:gd name="connsiteX8" fmla="*/ 0 w 762000"/>
                <a:gd name="connsiteY8" fmla="*/ 381000 h 1064419"/>
                <a:gd name="connsiteX0" fmla="*/ 0 w 762000"/>
                <a:gd name="connsiteY0" fmla="*/ 381000 h 1064419"/>
                <a:gd name="connsiteX1" fmla="*/ 381000 w 762000"/>
                <a:gd name="connsiteY1" fmla="*/ 0 h 1064419"/>
                <a:gd name="connsiteX2" fmla="*/ 409575 w 762000"/>
                <a:gd name="connsiteY2" fmla="*/ 76200 h 1064419"/>
                <a:gd name="connsiteX3" fmla="*/ 762000 w 762000"/>
                <a:gd name="connsiteY3" fmla="*/ 381000 h 1064419"/>
                <a:gd name="connsiteX4" fmla="*/ 762000 w 762000"/>
                <a:gd name="connsiteY4" fmla="*/ 683419 h 1064419"/>
                <a:gd name="connsiteX5" fmla="*/ 381000 w 762000"/>
                <a:gd name="connsiteY5" fmla="*/ 1064419 h 1064419"/>
                <a:gd name="connsiteX6" fmla="*/ 381000 w 762000"/>
                <a:gd name="connsiteY6" fmla="*/ 1064419 h 1064419"/>
                <a:gd name="connsiteX7" fmla="*/ 0 w 762000"/>
                <a:gd name="connsiteY7" fmla="*/ 683419 h 1064419"/>
                <a:gd name="connsiteX8" fmla="*/ 0 w 762000"/>
                <a:gd name="connsiteY8" fmla="*/ 381000 h 1064419"/>
                <a:gd name="connsiteX0" fmla="*/ 0 w 762000"/>
                <a:gd name="connsiteY0" fmla="*/ 304800 h 988219"/>
                <a:gd name="connsiteX1" fmla="*/ 319087 w 762000"/>
                <a:gd name="connsiteY1" fmla="*/ 14288 h 988219"/>
                <a:gd name="connsiteX2" fmla="*/ 409575 w 762000"/>
                <a:gd name="connsiteY2" fmla="*/ 0 h 988219"/>
                <a:gd name="connsiteX3" fmla="*/ 762000 w 762000"/>
                <a:gd name="connsiteY3" fmla="*/ 304800 h 988219"/>
                <a:gd name="connsiteX4" fmla="*/ 762000 w 762000"/>
                <a:gd name="connsiteY4" fmla="*/ 607219 h 988219"/>
                <a:gd name="connsiteX5" fmla="*/ 381000 w 762000"/>
                <a:gd name="connsiteY5" fmla="*/ 988219 h 988219"/>
                <a:gd name="connsiteX6" fmla="*/ 381000 w 762000"/>
                <a:gd name="connsiteY6" fmla="*/ 988219 h 988219"/>
                <a:gd name="connsiteX7" fmla="*/ 0 w 762000"/>
                <a:gd name="connsiteY7" fmla="*/ 607219 h 988219"/>
                <a:gd name="connsiteX8" fmla="*/ 0 w 762000"/>
                <a:gd name="connsiteY8" fmla="*/ 304800 h 988219"/>
                <a:gd name="connsiteX0" fmla="*/ 0 w 762000"/>
                <a:gd name="connsiteY0" fmla="*/ 295275 h 978694"/>
                <a:gd name="connsiteX1" fmla="*/ 319087 w 762000"/>
                <a:gd name="connsiteY1" fmla="*/ 4763 h 978694"/>
                <a:gd name="connsiteX2" fmla="*/ 440531 w 762000"/>
                <a:gd name="connsiteY2" fmla="*/ 0 h 978694"/>
                <a:gd name="connsiteX3" fmla="*/ 762000 w 762000"/>
                <a:gd name="connsiteY3" fmla="*/ 295275 h 978694"/>
                <a:gd name="connsiteX4" fmla="*/ 762000 w 762000"/>
                <a:gd name="connsiteY4" fmla="*/ 597694 h 978694"/>
                <a:gd name="connsiteX5" fmla="*/ 381000 w 762000"/>
                <a:gd name="connsiteY5" fmla="*/ 978694 h 978694"/>
                <a:gd name="connsiteX6" fmla="*/ 381000 w 762000"/>
                <a:gd name="connsiteY6" fmla="*/ 978694 h 978694"/>
                <a:gd name="connsiteX7" fmla="*/ 0 w 762000"/>
                <a:gd name="connsiteY7" fmla="*/ 597694 h 978694"/>
                <a:gd name="connsiteX8" fmla="*/ 0 w 762000"/>
                <a:gd name="connsiteY8" fmla="*/ 295275 h 978694"/>
                <a:gd name="connsiteX0" fmla="*/ 0 w 762000"/>
                <a:gd name="connsiteY0" fmla="*/ 290512 h 973931"/>
                <a:gd name="connsiteX1" fmla="*/ 319087 w 762000"/>
                <a:gd name="connsiteY1" fmla="*/ 0 h 973931"/>
                <a:gd name="connsiteX2" fmla="*/ 442913 w 762000"/>
                <a:gd name="connsiteY2" fmla="*/ 2380 h 973931"/>
                <a:gd name="connsiteX3" fmla="*/ 762000 w 762000"/>
                <a:gd name="connsiteY3" fmla="*/ 290512 h 973931"/>
                <a:gd name="connsiteX4" fmla="*/ 762000 w 762000"/>
                <a:gd name="connsiteY4" fmla="*/ 592931 h 973931"/>
                <a:gd name="connsiteX5" fmla="*/ 381000 w 762000"/>
                <a:gd name="connsiteY5" fmla="*/ 973931 h 973931"/>
                <a:gd name="connsiteX6" fmla="*/ 381000 w 762000"/>
                <a:gd name="connsiteY6" fmla="*/ 973931 h 973931"/>
                <a:gd name="connsiteX7" fmla="*/ 0 w 762000"/>
                <a:gd name="connsiteY7" fmla="*/ 592931 h 973931"/>
                <a:gd name="connsiteX8" fmla="*/ 0 w 762000"/>
                <a:gd name="connsiteY8" fmla="*/ 290512 h 973931"/>
                <a:gd name="connsiteX0" fmla="*/ 0 w 762000"/>
                <a:gd name="connsiteY0" fmla="*/ 290512 h 973931"/>
                <a:gd name="connsiteX1" fmla="*/ 319087 w 762000"/>
                <a:gd name="connsiteY1" fmla="*/ 0 h 973931"/>
                <a:gd name="connsiteX2" fmla="*/ 442913 w 762000"/>
                <a:gd name="connsiteY2" fmla="*/ 2380 h 973931"/>
                <a:gd name="connsiteX3" fmla="*/ 762000 w 762000"/>
                <a:gd name="connsiteY3" fmla="*/ 290512 h 973931"/>
                <a:gd name="connsiteX4" fmla="*/ 762000 w 762000"/>
                <a:gd name="connsiteY4" fmla="*/ 592931 h 973931"/>
                <a:gd name="connsiteX5" fmla="*/ 381000 w 762000"/>
                <a:gd name="connsiteY5" fmla="*/ 973931 h 973931"/>
                <a:gd name="connsiteX6" fmla="*/ 381000 w 762000"/>
                <a:gd name="connsiteY6" fmla="*/ 973931 h 973931"/>
                <a:gd name="connsiteX7" fmla="*/ 0 w 762000"/>
                <a:gd name="connsiteY7" fmla="*/ 592931 h 973931"/>
                <a:gd name="connsiteX8" fmla="*/ 0 w 762000"/>
                <a:gd name="connsiteY8" fmla="*/ 290512 h 973931"/>
                <a:gd name="connsiteX0" fmla="*/ 0 w 762000"/>
                <a:gd name="connsiteY0" fmla="*/ 290512 h 973931"/>
                <a:gd name="connsiteX1" fmla="*/ 319087 w 762000"/>
                <a:gd name="connsiteY1" fmla="*/ 0 h 973931"/>
                <a:gd name="connsiteX2" fmla="*/ 442913 w 762000"/>
                <a:gd name="connsiteY2" fmla="*/ 2380 h 973931"/>
                <a:gd name="connsiteX3" fmla="*/ 762000 w 762000"/>
                <a:gd name="connsiteY3" fmla="*/ 290512 h 973931"/>
                <a:gd name="connsiteX4" fmla="*/ 762000 w 762000"/>
                <a:gd name="connsiteY4" fmla="*/ 592931 h 973931"/>
                <a:gd name="connsiteX5" fmla="*/ 381000 w 762000"/>
                <a:gd name="connsiteY5" fmla="*/ 973931 h 973931"/>
                <a:gd name="connsiteX6" fmla="*/ 381000 w 762000"/>
                <a:gd name="connsiteY6" fmla="*/ 973931 h 973931"/>
                <a:gd name="connsiteX7" fmla="*/ 0 w 762000"/>
                <a:gd name="connsiteY7" fmla="*/ 592931 h 973931"/>
                <a:gd name="connsiteX8" fmla="*/ 0 w 762000"/>
                <a:gd name="connsiteY8" fmla="*/ 290512 h 973931"/>
                <a:gd name="connsiteX0" fmla="*/ 0 w 762000"/>
                <a:gd name="connsiteY0" fmla="*/ 290512 h 973931"/>
                <a:gd name="connsiteX1" fmla="*/ 319087 w 762000"/>
                <a:gd name="connsiteY1" fmla="*/ 0 h 973931"/>
                <a:gd name="connsiteX2" fmla="*/ 442913 w 762000"/>
                <a:gd name="connsiteY2" fmla="*/ 2380 h 973931"/>
                <a:gd name="connsiteX3" fmla="*/ 762000 w 762000"/>
                <a:gd name="connsiteY3" fmla="*/ 290512 h 973931"/>
                <a:gd name="connsiteX4" fmla="*/ 762000 w 762000"/>
                <a:gd name="connsiteY4" fmla="*/ 592931 h 973931"/>
                <a:gd name="connsiteX5" fmla="*/ 381000 w 762000"/>
                <a:gd name="connsiteY5" fmla="*/ 973931 h 973931"/>
                <a:gd name="connsiteX6" fmla="*/ 381000 w 762000"/>
                <a:gd name="connsiteY6" fmla="*/ 973931 h 973931"/>
                <a:gd name="connsiteX7" fmla="*/ 0 w 762000"/>
                <a:gd name="connsiteY7" fmla="*/ 592931 h 973931"/>
                <a:gd name="connsiteX8" fmla="*/ 0 w 762000"/>
                <a:gd name="connsiteY8" fmla="*/ 290512 h 973931"/>
                <a:gd name="connsiteX0" fmla="*/ 92620 w 762000"/>
                <a:gd name="connsiteY0" fmla="*/ 510849 h 973931"/>
                <a:gd name="connsiteX1" fmla="*/ 319087 w 762000"/>
                <a:gd name="connsiteY1" fmla="*/ 0 h 973931"/>
                <a:gd name="connsiteX2" fmla="*/ 442913 w 762000"/>
                <a:gd name="connsiteY2" fmla="*/ 2380 h 973931"/>
                <a:gd name="connsiteX3" fmla="*/ 762000 w 762000"/>
                <a:gd name="connsiteY3" fmla="*/ 290512 h 973931"/>
                <a:gd name="connsiteX4" fmla="*/ 762000 w 762000"/>
                <a:gd name="connsiteY4" fmla="*/ 592931 h 973931"/>
                <a:gd name="connsiteX5" fmla="*/ 381000 w 762000"/>
                <a:gd name="connsiteY5" fmla="*/ 973931 h 973931"/>
                <a:gd name="connsiteX6" fmla="*/ 381000 w 762000"/>
                <a:gd name="connsiteY6" fmla="*/ 973931 h 973931"/>
                <a:gd name="connsiteX7" fmla="*/ 0 w 762000"/>
                <a:gd name="connsiteY7" fmla="*/ 592931 h 973931"/>
                <a:gd name="connsiteX8" fmla="*/ 92620 w 762000"/>
                <a:gd name="connsiteY8" fmla="*/ 510849 h 973931"/>
                <a:gd name="connsiteX0" fmla="*/ 92620 w 762000"/>
                <a:gd name="connsiteY0" fmla="*/ 510849 h 973931"/>
                <a:gd name="connsiteX1" fmla="*/ 319087 w 762000"/>
                <a:gd name="connsiteY1" fmla="*/ 0 h 973931"/>
                <a:gd name="connsiteX2" fmla="*/ 442913 w 762000"/>
                <a:gd name="connsiteY2" fmla="*/ 2380 h 973931"/>
                <a:gd name="connsiteX3" fmla="*/ 677801 w 762000"/>
                <a:gd name="connsiteY3" fmla="*/ 523321 h 973931"/>
                <a:gd name="connsiteX4" fmla="*/ 762000 w 762000"/>
                <a:gd name="connsiteY4" fmla="*/ 592931 h 973931"/>
                <a:gd name="connsiteX5" fmla="*/ 381000 w 762000"/>
                <a:gd name="connsiteY5" fmla="*/ 973931 h 973931"/>
                <a:gd name="connsiteX6" fmla="*/ 381000 w 762000"/>
                <a:gd name="connsiteY6" fmla="*/ 973931 h 973931"/>
                <a:gd name="connsiteX7" fmla="*/ 0 w 762000"/>
                <a:gd name="connsiteY7" fmla="*/ 592931 h 973931"/>
                <a:gd name="connsiteX8" fmla="*/ 92620 w 762000"/>
                <a:gd name="connsiteY8" fmla="*/ 510849 h 973931"/>
                <a:gd name="connsiteX0" fmla="*/ 92620 w 762000"/>
                <a:gd name="connsiteY0" fmla="*/ 510849 h 973931"/>
                <a:gd name="connsiteX1" fmla="*/ 319087 w 762000"/>
                <a:gd name="connsiteY1" fmla="*/ 0 h 973931"/>
                <a:gd name="connsiteX2" fmla="*/ 677801 w 762000"/>
                <a:gd name="connsiteY2" fmla="*/ 523321 h 973931"/>
                <a:gd name="connsiteX3" fmla="*/ 762000 w 762000"/>
                <a:gd name="connsiteY3" fmla="*/ 592931 h 973931"/>
                <a:gd name="connsiteX4" fmla="*/ 381000 w 762000"/>
                <a:gd name="connsiteY4" fmla="*/ 973931 h 973931"/>
                <a:gd name="connsiteX5" fmla="*/ 381000 w 762000"/>
                <a:gd name="connsiteY5" fmla="*/ 973931 h 973931"/>
                <a:gd name="connsiteX6" fmla="*/ 0 w 762000"/>
                <a:gd name="connsiteY6" fmla="*/ 592931 h 973931"/>
                <a:gd name="connsiteX7" fmla="*/ 92620 w 762000"/>
                <a:gd name="connsiteY7" fmla="*/ 510849 h 973931"/>
                <a:gd name="connsiteX0" fmla="*/ 92620 w 762000"/>
                <a:gd name="connsiteY0" fmla="*/ 5009 h 468091"/>
                <a:gd name="connsiteX1" fmla="*/ 677801 w 762000"/>
                <a:gd name="connsiteY1" fmla="*/ 17481 h 468091"/>
                <a:gd name="connsiteX2" fmla="*/ 762000 w 762000"/>
                <a:gd name="connsiteY2" fmla="*/ 87091 h 468091"/>
                <a:gd name="connsiteX3" fmla="*/ 381000 w 762000"/>
                <a:gd name="connsiteY3" fmla="*/ 468091 h 468091"/>
                <a:gd name="connsiteX4" fmla="*/ 381000 w 762000"/>
                <a:gd name="connsiteY4" fmla="*/ 468091 h 468091"/>
                <a:gd name="connsiteX5" fmla="*/ 0 w 762000"/>
                <a:gd name="connsiteY5" fmla="*/ 87091 h 468091"/>
                <a:gd name="connsiteX6" fmla="*/ 92620 w 762000"/>
                <a:gd name="connsiteY6" fmla="*/ 5009 h 468091"/>
                <a:gd name="connsiteX0" fmla="*/ 92620 w 762000"/>
                <a:gd name="connsiteY0" fmla="*/ 5009 h 468091"/>
                <a:gd name="connsiteX1" fmla="*/ 677801 w 762000"/>
                <a:gd name="connsiteY1" fmla="*/ 17481 h 468091"/>
                <a:gd name="connsiteX2" fmla="*/ 762000 w 762000"/>
                <a:gd name="connsiteY2" fmla="*/ 87091 h 468091"/>
                <a:gd name="connsiteX3" fmla="*/ 381000 w 762000"/>
                <a:gd name="connsiteY3" fmla="*/ 468091 h 468091"/>
                <a:gd name="connsiteX4" fmla="*/ 381000 w 762000"/>
                <a:gd name="connsiteY4" fmla="*/ 468091 h 468091"/>
                <a:gd name="connsiteX5" fmla="*/ 0 w 762000"/>
                <a:gd name="connsiteY5" fmla="*/ 87091 h 468091"/>
                <a:gd name="connsiteX6" fmla="*/ 92620 w 762000"/>
                <a:gd name="connsiteY6" fmla="*/ 5009 h 468091"/>
                <a:gd name="connsiteX0" fmla="*/ 92620 w 762027"/>
                <a:gd name="connsiteY0" fmla="*/ 5009 h 468091"/>
                <a:gd name="connsiteX1" fmla="*/ 677801 w 762027"/>
                <a:gd name="connsiteY1" fmla="*/ 17481 h 468091"/>
                <a:gd name="connsiteX2" fmla="*/ 762000 w 762027"/>
                <a:gd name="connsiteY2" fmla="*/ 87091 h 468091"/>
                <a:gd name="connsiteX3" fmla="*/ 381000 w 762027"/>
                <a:gd name="connsiteY3" fmla="*/ 468091 h 468091"/>
                <a:gd name="connsiteX4" fmla="*/ 381000 w 762027"/>
                <a:gd name="connsiteY4" fmla="*/ 468091 h 468091"/>
                <a:gd name="connsiteX5" fmla="*/ 0 w 762027"/>
                <a:gd name="connsiteY5" fmla="*/ 87091 h 468091"/>
                <a:gd name="connsiteX6" fmla="*/ 92620 w 762027"/>
                <a:gd name="connsiteY6" fmla="*/ 5009 h 468091"/>
                <a:gd name="connsiteX0" fmla="*/ 92708 w 762115"/>
                <a:gd name="connsiteY0" fmla="*/ 5009 h 468091"/>
                <a:gd name="connsiteX1" fmla="*/ 677889 w 762115"/>
                <a:gd name="connsiteY1" fmla="*/ 17481 h 468091"/>
                <a:gd name="connsiteX2" fmla="*/ 762088 w 762115"/>
                <a:gd name="connsiteY2" fmla="*/ 87091 h 468091"/>
                <a:gd name="connsiteX3" fmla="*/ 381088 w 762115"/>
                <a:gd name="connsiteY3" fmla="*/ 468091 h 468091"/>
                <a:gd name="connsiteX4" fmla="*/ 381088 w 762115"/>
                <a:gd name="connsiteY4" fmla="*/ 468091 h 468091"/>
                <a:gd name="connsiteX5" fmla="*/ 88 w 762115"/>
                <a:gd name="connsiteY5" fmla="*/ 87091 h 468091"/>
                <a:gd name="connsiteX6" fmla="*/ 92708 w 762115"/>
                <a:gd name="connsiteY6" fmla="*/ 5009 h 468091"/>
                <a:gd name="connsiteX0" fmla="*/ 92775 w 762182"/>
                <a:gd name="connsiteY0" fmla="*/ 5009 h 468091"/>
                <a:gd name="connsiteX1" fmla="*/ 677956 w 762182"/>
                <a:gd name="connsiteY1" fmla="*/ 17481 h 468091"/>
                <a:gd name="connsiteX2" fmla="*/ 762155 w 762182"/>
                <a:gd name="connsiteY2" fmla="*/ 87091 h 468091"/>
                <a:gd name="connsiteX3" fmla="*/ 381155 w 762182"/>
                <a:gd name="connsiteY3" fmla="*/ 468091 h 468091"/>
                <a:gd name="connsiteX4" fmla="*/ 381155 w 762182"/>
                <a:gd name="connsiteY4" fmla="*/ 468091 h 468091"/>
                <a:gd name="connsiteX5" fmla="*/ 155 w 762182"/>
                <a:gd name="connsiteY5" fmla="*/ 87091 h 468091"/>
                <a:gd name="connsiteX6" fmla="*/ 92775 w 762182"/>
                <a:gd name="connsiteY6" fmla="*/ 5009 h 468091"/>
                <a:gd name="connsiteX0" fmla="*/ 92777 w 762182"/>
                <a:gd name="connsiteY0" fmla="*/ 7546 h 470628"/>
                <a:gd name="connsiteX1" fmla="*/ 673749 w 762182"/>
                <a:gd name="connsiteY1" fmla="*/ 11704 h 470628"/>
                <a:gd name="connsiteX2" fmla="*/ 762157 w 762182"/>
                <a:gd name="connsiteY2" fmla="*/ 89628 h 470628"/>
                <a:gd name="connsiteX3" fmla="*/ 381157 w 762182"/>
                <a:gd name="connsiteY3" fmla="*/ 470628 h 470628"/>
                <a:gd name="connsiteX4" fmla="*/ 381157 w 762182"/>
                <a:gd name="connsiteY4" fmla="*/ 470628 h 470628"/>
                <a:gd name="connsiteX5" fmla="*/ 157 w 762182"/>
                <a:gd name="connsiteY5" fmla="*/ 89628 h 470628"/>
                <a:gd name="connsiteX6" fmla="*/ 92777 w 762182"/>
                <a:gd name="connsiteY6" fmla="*/ 7546 h 470628"/>
                <a:gd name="connsiteX0" fmla="*/ 92777 w 762177"/>
                <a:gd name="connsiteY0" fmla="*/ 7546 h 470628"/>
                <a:gd name="connsiteX1" fmla="*/ 656909 w 762177"/>
                <a:gd name="connsiteY1" fmla="*/ 11704 h 470628"/>
                <a:gd name="connsiteX2" fmla="*/ 762157 w 762177"/>
                <a:gd name="connsiteY2" fmla="*/ 89628 h 470628"/>
                <a:gd name="connsiteX3" fmla="*/ 381157 w 762177"/>
                <a:gd name="connsiteY3" fmla="*/ 470628 h 470628"/>
                <a:gd name="connsiteX4" fmla="*/ 381157 w 762177"/>
                <a:gd name="connsiteY4" fmla="*/ 470628 h 470628"/>
                <a:gd name="connsiteX5" fmla="*/ 157 w 762177"/>
                <a:gd name="connsiteY5" fmla="*/ 89628 h 470628"/>
                <a:gd name="connsiteX6" fmla="*/ 92777 w 762177"/>
                <a:gd name="connsiteY6" fmla="*/ 7546 h 47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2177" h="470628">
                  <a:moveTo>
                    <a:pt x="92777" y="7546"/>
                  </a:moveTo>
                  <a:cubicBezTo>
                    <a:pt x="205744" y="-4056"/>
                    <a:pt x="545346" y="-1976"/>
                    <a:pt x="656909" y="11704"/>
                  </a:cubicBezTo>
                  <a:cubicBezTo>
                    <a:pt x="689185" y="9964"/>
                    <a:pt x="763561" y="66425"/>
                    <a:pt x="762157" y="89628"/>
                  </a:cubicBezTo>
                  <a:cubicBezTo>
                    <a:pt x="762157" y="300048"/>
                    <a:pt x="591577" y="470628"/>
                    <a:pt x="381157" y="470628"/>
                  </a:cubicBezTo>
                  <a:lnTo>
                    <a:pt x="381157" y="470628"/>
                  </a:lnTo>
                  <a:cubicBezTo>
                    <a:pt x="170737" y="470628"/>
                    <a:pt x="157" y="300048"/>
                    <a:pt x="157" y="89628"/>
                  </a:cubicBezTo>
                  <a:cubicBezTo>
                    <a:pt x="-2649" y="45639"/>
                    <a:pt x="32433" y="14119"/>
                    <a:pt x="92777" y="7546"/>
                  </a:cubicBezTo>
                  <a:close/>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fr-CA" sz="1400">
                <a:solidFill>
                  <a:schemeClr val="bg1"/>
                </a:solidFill>
                <a:latin typeface="Franklin Gothic Demi Cond" panose="020B0706030402020204" pitchFamily="34" charset="0"/>
              </a:endParaRPr>
            </a:p>
          </p:txBody>
        </p:sp>
        <p:cxnSp>
          <p:nvCxnSpPr>
            <p:cNvPr id="20" name="Connecteur droit 19">
              <a:extLst>
                <a:ext uri="{FF2B5EF4-FFF2-40B4-BE49-F238E27FC236}">
                  <a16:creationId xmlns:a16="http://schemas.microsoft.com/office/drawing/2014/main" id="{C7337608-94E3-46B3-B370-7B40CCDD8F7D}"/>
                </a:ext>
              </a:extLst>
            </p:cNvPr>
            <p:cNvCxnSpPr>
              <a:cxnSpLocks/>
            </p:cNvCxnSpPr>
            <p:nvPr/>
          </p:nvCxnSpPr>
          <p:spPr>
            <a:xfrm>
              <a:off x="2202655" y="3250408"/>
              <a:ext cx="1" cy="80486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a16="http://schemas.microsoft.com/office/drawing/2014/main" id="{0EFA7EB5-E312-4416-B3C1-18006C74EED2}"/>
                </a:ext>
              </a:extLst>
            </p:cNvPr>
            <p:cNvCxnSpPr>
              <a:cxnSpLocks/>
            </p:cNvCxnSpPr>
            <p:nvPr/>
          </p:nvCxnSpPr>
          <p:spPr>
            <a:xfrm>
              <a:off x="1981198" y="3252790"/>
              <a:ext cx="1" cy="80486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2" name="Groupe 21">
              <a:extLst>
                <a:ext uri="{FF2B5EF4-FFF2-40B4-BE49-F238E27FC236}">
                  <a16:creationId xmlns:a16="http://schemas.microsoft.com/office/drawing/2014/main" id="{C9BE7AE9-18D4-4C06-8482-4065F29EDED0}"/>
                </a:ext>
              </a:extLst>
            </p:cNvPr>
            <p:cNvGrpSpPr/>
            <p:nvPr/>
          </p:nvGrpSpPr>
          <p:grpSpPr>
            <a:xfrm>
              <a:off x="897732" y="3467100"/>
              <a:ext cx="2393156" cy="0"/>
              <a:chOff x="897732" y="3467100"/>
              <a:chExt cx="2393156" cy="0"/>
            </a:xfrm>
          </p:grpSpPr>
          <p:cxnSp>
            <p:nvCxnSpPr>
              <p:cNvPr id="30" name="Connecteur droit 29">
                <a:extLst>
                  <a:ext uri="{FF2B5EF4-FFF2-40B4-BE49-F238E27FC236}">
                    <a16:creationId xmlns:a16="http://schemas.microsoft.com/office/drawing/2014/main" id="{87A969B0-9215-414D-816F-EC86AFC08B17}"/>
                  </a:ext>
                </a:extLst>
              </p:cNvPr>
              <p:cNvCxnSpPr/>
              <p:nvPr/>
            </p:nvCxnSpPr>
            <p:spPr>
              <a:xfrm>
                <a:off x="897732" y="3467100"/>
                <a:ext cx="259556"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3A908A6F-B20C-42E6-854F-D82EC98B4799}"/>
                  </a:ext>
                </a:extLst>
              </p:cNvPr>
              <p:cNvCxnSpPr/>
              <p:nvPr/>
            </p:nvCxnSpPr>
            <p:spPr>
              <a:xfrm>
                <a:off x="3031332" y="3467100"/>
                <a:ext cx="259556"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23" name="Groupe 22">
              <a:extLst>
                <a:ext uri="{FF2B5EF4-FFF2-40B4-BE49-F238E27FC236}">
                  <a16:creationId xmlns:a16="http://schemas.microsoft.com/office/drawing/2014/main" id="{C8D7CCA1-EBE2-478F-9F65-35C0B39337CF}"/>
                </a:ext>
              </a:extLst>
            </p:cNvPr>
            <p:cNvGrpSpPr/>
            <p:nvPr/>
          </p:nvGrpSpPr>
          <p:grpSpPr>
            <a:xfrm rot="5400000">
              <a:off x="897733" y="3452813"/>
              <a:ext cx="2393156" cy="0"/>
              <a:chOff x="897732" y="3467100"/>
              <a:chExt cx="2393156" cy="0"/>
            </a:xfrm>
          </p:grpSpPr>
          <p:cxnSp>
            <p:nvCxnSpPr>
              <p:cNvPr id="28" name="Connecteur droit 27">
                <a:extLst>
                  <a:ext uri="{FF2B5EF4-FFF2-40B4-BE49-F238E27FC236}">
                    <a16:creationId xmlns:a16="http://schemas.microsoft.com/office/drawing/2014/main" id="{82CFFEEA-2532-4972-8161-28D4E43A909A}"/>
                  </a:ext>
                </a:extLst>
              </p:cNvPr>
              <p:cNvCxnSpPr/>
              <p:nvPr/>
            </p:nvCxnSpPr>
            <p:spPr>
              <a:xfrm>
                <a:off x="897732" y="3467100"/>
                <a:ext cx="259556"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id="{7BE3D408-12DC-42A4-9FDE-8664297D3515}"/>
                  </a:ext>
                </a:extLst>
              </p:cNvPr>
              <p:cNvCxnSpPr/>
              <p:nvPr/>
            </p:nvCxnSpPr>
            <p:spPr>
              <a:xfrm>
                <a:off x="3031332" y="3467100"/>
                <a:ext cx="259556"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4" name="Arc 23">
              <a:extLst>
                <a:ext uri="{FF2B5EF4-FFF2-40B4-BE49-F238E27FC236}">
                  <a16:creationId xmlns:a16="http://schemas.microsoft.com/office/drawing/2014/main" id="{BBB6B947-3064-43A1-901D-053844C39738}"/>
                </a:ext>
              </a:extLst>
            </p:cNvPr>
            <p:cNvSpPr/>
            <p:nvPr/>
          </p:nvSpPr>
          <p:spPr>
            <a:xfrm>
              <a:off x="1023938" y="2381249"/>
              <a:ext cx="2152651" cy="2152651"/>
            </a:xfrm>
            <a:prstGeom prst="arc">
              <a:avLst>
                <a:gd name="adj1" fmla="val 16762479"/>
                <a:gd name="adj2" fmla="val 20997341"/>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25" name="Arc 24">
              <a:extLst>
                <a:ext uri="{FF2B5EF4-FFF2-40B4-BE49-F238E27FC236}">
                  <a16:creationId xmlns:a16="http://schemas.microsoft.com/office/drawing/2014/main" id="{FC7B963A-5F50-4A22-9AD0-04160575B686}"/>
                </a:ext>
              </a:extLst>
            </p:cNvPr>
            <p:cNvSpPr/>
            <p:nvPr/>
          </p:nvSpPr>
          <p:spPr>
            <a:xfrm>
              <a:off x="1023938" y="2381249"/>
              <a:ext cx="2152651" cy="2152651"/>
            </a:xfrm>
            <a:prstGeom prst="arc">
              <a:avLst>
                <a:gd name="adj1" fmla="val 654847"/>
                <a:gd name="adj2" fmla="val 4870454"/>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26" name="Arc 25">
              <a:extLst>
                <a:ext uri="{FF2B5EF4-FFF2-40B4-BE49-F238E27FC236}">
                  <a16:creationId xmlns:a16="http://schemas.microsoft.com/office/drawing/2014/main" id="{081654C3-083D-481E-883B-238024E47659}"/>
                </a:ext>
              </a:extLst>
            </p:cNvPr>
            <p:cNvSpPr/>
            <p:nvPr/>
          </p:nvSpPr>
          <p:spPr>
            <a:xfrm>
              <a:off x="1023938" y="2381249"/>
              <a:ext cx="2152651" cy="2152651"/>
            </a:xfrm>
            <a:prstGeom prst="arc">
              <a:avLst>
                <a:gd name="adj1" fmla="val 6015555"/>
                <a:gd name="adj2" fmla="val 10236689"/>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27" name="Arc 26">
              <a:extLst>
                <a:ext uri="{FF2B5EF4-FFF2-40B4-BE49-F238E27FC236}">
                  <a16:creationId xmlns:a16="http://schemas.microsoft.com/office/drawing/2014/main" id="{7A785778-748F-4381-80B6-7B47996DC2B5}"/>
                </a:ext>
              </a:extLst>
            </p:cNvPr>
            <p:cNvSpPr/>
            <p:nvPr/>
          </p:nvSpPr>
          <p:spPr>
            <a:xfrm>
              <a:off x="1023938" y="2381249"/>
              <a:ext cx="2152651" cy="2152651"/>
            </a:xfrm>
            <a:prstGeom prst="arc">
              <a:avLst>
                <a:gd name="adj1" fmla="val 11415554"/>
                <a:gd name="adj2" fmla="val 15536621"/>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grpSp>
      <p:grpSp>
        <p:nvGrpSpPr>
          <p:cNvPr id="36" name="Groupe 35">
            <a:extLst>
              <a:ext uri="{FF2B5EF4-FFF2-40B4-BE49-F238E27FC236}">
                <a16:creationId xmlns:a16="http://schemas.microsoft.com/office/drawing/2014/main" id="{809A0C91-A97D-41EF-88A7-98FF0F2D21C0}"/>
              </a:ext>
            </a:extLst>
          </p:cNvPr>
          <p:cNvGrpSpPr/>
          <p:nvPr/>
        </p:nvGrpSpPr>
        <p:grpSpPr>
          <a:xfrm>
            <a:off x="836089" y="3052602"/>
            <a:ext cx="533400" cy="725390"/>
            <a:chOff x="1943100" y="2079625"/>
            <a:chExt cx="2028825" cy="2759075"/>
          </a:xfrm>
        </p:grpSpPr>
        <p:sp>
          <p:nvSpPr>
            <p:cNvPr id="37" name="Forme libre : forme 36">
              <a:extLst>
                <a:ext uri="{FF2B5EF4-FFF2-40B4-BE49-F238E27FC236}">
                  <a16:creationId xmlns:a16="http://schemas.microsoft.com/office/drawing/2014/main" id="{7801590A-9337-4E31-8C85-3C712C0E8233}"/>
                </a:ext>
              </a:extLst>
            </p:cNvPr>
            <p:cNvSpPr/>
            <p:nvPr/>
          </p:nvSpPr>
          <p:spPr>
            <a:xfrm>
              <a:off x="1946275" y="3429000"/>
              <a:ext cx="1924050" cy="1409700"/>
            </a:xfrm>
            <a:custGeom>
              <a:avLst/>
              <a:gdLst>
                <a:gd name="connsiteX0" fmla="*/ 263525 w 1924050"/>
                <a:gd name="connsiteY0" fmla="*/ 0 h 1409700"/>
                <a:gd name="connsiteX1" fmla="*/ 0 w 1924050"/>
                <a:gd name="connsiteY1" fmla="*/ 209550 h 1409700"/>
                <a:gd name="connsiteX2" fmla="*/ 0 w 1924050"/>
                <a:gd name="connsiteY2" fmla="*/ 1409700 h 1409700"/>
                <a:gd name="connsiteX3" fmla="*/ 1924050 w 1924050"/>
                <a:gd name="connsiteY3" fmla="*/ 1409700 h 1409700"/>
                <a:gd name="connsiteX4" fmla="*/ 1924050 w 1924050"/>
                <a:gd name="connsiteY4" fmla="*/ 212725 h 1409700"/>
                <a:gd name="connsiteX5" fmla="*/ 1657350 w 1924050"/>
                <a:gd name="connsiteY5" fmla="*/ 9525 h 1409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4050" h="1409700">
                  <a:moveTo>
                    <a:pt x="263525" y="0"/>
                  </a:moveTo>
                  <a:lnTo>
                    <a:pt x="0" y="209550"/>
                  </a:lnTo>
                  <a:lnTo>
                    <a:pt x="0" y="1409700"/>
                  </a:lnTo>
                  <a:lnTo>
                    <a:pt x="1924050" y="1409700"/>
                  </a:lnTo>
                  <a:lnTo>
                    <a:pt x="1924050" y="212725"/>
                  </a:lnTo>
                  <a:lnTo>
                    <a:pt x="1657350" y="9525"/>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8" name="Forme libre : forme 37">
              <a:extLst>
                <a:ext uri="{FF2B5EF4-FFF2-40B4-BE49-F238E27FC236}">
                  <a16:creationId xmlns:a16="http://schemas.microsoft.com/office/drawing/2014/main" id="{39690E09-2EF0-4B5F-A203-D1E364E53ABB}"/>
                </a:ext>
              </a:extLst>
            </p:cNvPr>
            <p:cNvSpPr/>
            <p:nvPr/>
          </p:nvSpPr>
          <p:spPr>
            <a:xfrm>
              <a:off x="1943100" y="3632200"/>
              <a:ext cx="1927225" cy="787400"/>
            </a:xfrm>
            <a:custGeom>
              <a:avLst/>
              <a:gdLst>
                <a:gd name="connsiteX0" fmla="*/ 0 w 1927225"/>
                <a:gd name="connsiteY0" fmla="*/ 0 h 787400"/>
                <a:gd name="connsiteX1" fmla="*/ 958850 w 1927225"/>
                <a:gd name="connsiteY1" fmla="*/ 787400 h 787400"/>
                <a:gd name="connsiteX2" fmla="*/ 1927225 w 1927225"/>
                <a:gd name="connsiteY2" fmla="*/ 12700 h 787400"/>
              </a:gdLst>
              <a:ahLst/>
              <a:cxnLst>
                <a:cxn ang="0">
                  <a:pos x="connsiteX0" y="connsiteY0"/>
                </a:cxn>
                <a:cxn ang="0">
                  <a:pos x="connsiteX1" y="connsiteY1"/>
                </a:cxn>
                <a:cxn ang="0">
                  <a:pos x="connsiteX2" y="connsiteY2"/>
                </a:cxn>
              </a:cxnLst>
              <a:rect l="l" t="t" r="r" b="b"/>
              <a:pathLst>
                <a:path w="1927225" h="787400">
                  <a:moveTo>
                    <a:pt x="0" y="0"/>
                  </a:moveTo>
                  <a:lnTo>
                    <a:pt x="958850" y="787400"/>
                  </a:lnTo>
                  <a:lnTo>
                    <a:pt x="1927225" y="12700"/>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9" name="Forme libre : forme 38">
              <a:extLst>
                <a:ext uri="{FF2B5EF4-FFF2-40B4-BE49-F238E27FC236}">
                  <a16:creationId xmlns:a16="http://schemas.microsoft.com/office/drawing/2014/main" id="{AAA54335-B513-4BBC-AD0E-7ED8B602F27D}"/>
                </a:ext>
              </a:extLst>
            </p:cNvPr>
            <p:cNvSpPr/>
            <p:nvPr/>
          </p:nvSpPr>
          <p:spPr>
            <a:xfrm>
              <a:off x="2206625" y="3175000"/>
              <a:ext cx="1390650" cy="673100"/>
            </a:xfrm>
            <a:custGeom>
              <a:avLst/>
              <a:gdLst>
                <a:gd name="connsiteX0" fmla="*/ 0 w 1390650"/>
                <a:gd name="connsiteY0" fmla="*/ 669925 h 673100"/>
                <a:gd name="connsiteX1" fmla="*/ 0 w 1390650"/>
                <a:gd name="connsiteY1" fmla="*/ 0 h 673100"/>
                <a:gd name="connsiteX2" fmla="*/ 1390650 w 1390650"/>
                <a:gd name="connsiteY2" fmla="*/ 0 h 673100"/>
                <a:gd name="connsiteX3" fmla="*/ 1390650 w 1390650"/>
                <a:gd name="connsiteY3" fmla="*/ 673100 h 673100"/>
              </a:gdLst>
              <a:ahLst/>
              <a:cxnLst>
                <a:cxn ang="0">
                  <a:pos x="connsiteX0" y="connsiteY0"/>
                </a:cxn>
                <a:cxn ang="0">
                  <a:pos x="connsiteX1" y="connsiteY1"/>
                </a:cxn>
                <a:cxn ang="0">
                  <a:pos x="connsiteX2" y="connsiteY2"/>
                </a:cxn>
                <a:cxn ang="0">
                  <a:pos x="connsiteX3" y="connsiteY3"/>
                </a:cxn>
              </a:cxnLst>
              <a:rect l="l" t="t" r="r" b="b"/>
              <a:pathLst>
                <a:path w="1390650" h="673100">
                  <a:moveTo>
                    <a:pt x="0" y="669925"/>
                  </a:moveTo>
                  <a:lnTo>
                    <a:pt x="0" y="0"/>
                  </a:lnTo>
                  <a:lnTo>
                    <a:pt x="1390650" y="0"/>
                  </a:lnTo>
                  <a:lnTo>
                    <a:pt x="1390650" y="673100"/>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cxnSp>
          <p:nvCxnSpPr>
            <p:cNvPr id="40" name="Connecteur droit 39">
              <a:extLst>
                <a:ext uri="{FF2B5EF4-FFF2-40B4-BE49-F238E27FC236}">
                  <a16:creationId xmlns:a16="http://schemas.microsoft.com/office/drawing/2014/main" id="{3A5D2120-EAFB-454F-9C59-C0DECF216D7B}"/>
                </a:ext>
              </a:extLst>
            </p:cNvPr>
            <p:cNvCxnSpPr>
              <a:stCxn id="37" idx="2"/>
            </p:cNvCxnSpPr>
            <p:nvPr/>
          </p:nvCxnSpPr>
          <p:spPr>
            <a:xfrm flipV="1">
              <a:off x="1946275" y="4260850"/>
              <a:ext cx="749300" cy="57785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FA44E06D-5236-400D-9E0C-0D9560D675E1}"/>
                </a:ext>
              </a:extLst>
            </p:cNvPr>
            <p:cNvCxnSpPr>
              <a:cxnSpLocks/>
            </p:cNvCxnSpPr>
            <p:nvPr/>
          </p:nvCxnSpPr>
          <p:spPr>
            <a:xfrm flipH="1" flipV="1">
              <a:off x="3111500" y="4251325"/>
              <a:ext cx="749300" cy="57785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2" name="Forme libre : forme 41">
              <a:extLst>
                <a:ext uri="{FF2B5EF4-FFF2-40B4-BE49-F238E27FC236}">
                  <a16:creationId xmlns:a16="http://schemas.microsoft.com/office/drawing/2014/main" id="{85B2C0AF-DC3D-462A-AC9A-AB20B12CDB5B}"/>
                </a:ext>
              </a:extLst>
            </p:cNvPr>
            <p:cNvSpPr/>
            <p:nvPr/>
          </p:nvSpPr>
          <p:spPr>
            <a:xfrm>
              <a:off x="2536825" y="2882900"/>
              <a:ext cx="746125" cy="298450"/>
            </a:xfrm>
            <a:custGeom>
              <a:avLst/>
              <a:gdLst>
                <a:gd name="connsiteX0" fmla="*/ 0 w 746125"/>
                <a:gd name="connsiteY0" fmla="*/ 288925 h 298450"/>
                <a:gd name="connsiteX1" fmla="*/ 368300 w 746125"/>
                <a:gd name="connsiteY1" fmla="*/ 0 h 298450"/>
                <a:gd name="connsiteX2" fmla="*/ 746125 w 746125"/>
                <a:gd name="connsiteY2" fmla="*/ 298450 h 298450"/>
              </a:gdLst>
              <a:ahLst/>
              <a:cxnLst>
                <a:cxn ang="0">
                  <a:pos x="connsiteX0" y="connsiteY0"/>
                </a:cxn>
                <a:cxn ang="0">
                  <a:pos x="connsiteX1" y="connsiteY1"/>
                </a:cxn>
                <a:cxn ang="0">
                  <a:pos x="connsiteX2" y="connsiteY2"/>
                </a:cxn>
              </a:cxnLst>
              <a:rect l="l" t="t" r="r" b="b"/>
              <a:pathLst>
                <a:path w="746125" h="298450">
                  <a:moveTo>
                    <a:pt x="0" y="288925"/>
                  </a:moveTo>
                  <a:lnTo>
                    <a:pt x="368300" y="0"/>
                  </a:lnTo>
                  <a:lnTo>
                    <a:pt x="746125" y="298450"/>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3" name="Ellipse 42">
              <a:extLst>
                <a:ext uri="{FF2B5EF4-FFF2-40B4-BE49-F238E27FC236}">
                  <a16:creationId xmlns:a16="http://schemas.microsoft.com/office/drawing/2014/main" id="{1F6A5BE2-BAE8-4180-9599-1BC6C1D13BA4}"/>
                </a:ext>
              </a:extLst>
            </p:cNvPr>
            <p:cNvSpPr/>
            <p:nvPr/>
          </p:nvSpPr>
          <p:spPr>
            <a:xfrm>
              <a:off x="3663950" y="2339975"/>
              <a:ext cx="307975" cy="307975"/>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fr-CA" sz="1400">
                <a:solidFill>
                  <a:schemeClr val="bg1"/>
                </a:solidFill>
                <a:latin typeface="Franklin Gothic Demi Cond" panose="020B0706030402020204" pitchFamily="34" charset="0"/>
              </a:endParaRPr>
            </a:p>
          </p:txBody>
        </p:sp>
        <p:cxnSp>
          <p:nvCxnSpPr>
            <p:cNvPr id="44" name="Connecteur droit 43">
              <a:extLst>
                <a:ext uri="{FF2B5EF4-FFF2-40B4-BE49-F238E27FC236}">
                  <a16:creationId xmlns:a16="http://schemas.microsoft.com/office/drawing/2014/main" id="{06EFFDB7-658B-44F0-9359-4C54E1A564E6}"/>
                </a:ext>
              </a:extLst>
            </p:cNvPr>
            <p:cNvCxnSpPr>
              <a:stCxn id="43" idx="0"/>
            </p:cNvCxnSpPr>
            <p:nvPr/>
          </p:nvCxnSpPr>
          <p:spPr>
            <a:xfrm flipH="1" flipV="1">
              <a:off x="3813175" y="2079625"/>
              <a:ext cx="4763" cy="26035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45" name="Forme libre : forme 44">
              <a:extLst>
                <a:ext uri="{FF2B5EF4-FFF2-40B4-BE49-F238E27FC236}">
                  <a16:creationId xmlns:a16="http://schemas.microsoft.com/office/drawing/2014/main" id="{2683A8B0-075E-484A-AADD-C090DC43B2A9}"/>
                </a:ext>
              </a:extLst>
            </p:cNvPr>
            <p:cNvSpPr/>
            <p:nvPr/>
          </p:nvSpPr>
          <p:spPr>
            <a:xfrm>
              <a:off x="3600450" y="2651125"/>
              <a:ext cx="215900" cy="682625"/>
            </a:xfrm>
            <a:custGeom>
              <a:avLst/>
              <a:gdLst>
                <a:gd name="connsiteX0" fmla="*/ 212725 w 212725"/>
                <a:gd name="connsiteY0" fmla="*/ 0 h 660400"/>
                <a:gd name="connsiteX1" fmla="*/ 212725 w 212725"/>
                <a:gd name="connsiteY1" fmla="*/ 447675 h 660400"/>
                <a:gd name="connsiteX2" fmla="*/ 0 w 212725"/>
                <a:gd name="connsiteY2" fmla="*/ 660400 h 660400"/>
                <a:gd name="connsiteX0" fmla="*/ 212725 w 212725"/>
                <a:gd name="connsiteY0" fmla="*/ 0 h 660400"/>
                <a:gd name="connsiteX1" fmla="*/ 212725 w 212725"/>
                <a:gd name="connsiteY1" fmla="*/ 447675 h 660400"/>
                <a:gd name="connsiteX2" fmla="*/ 0 w 212725"/>
                <a:gd name="connsiteY2" fmla="*/ 660400 h 660400"/>
                <a:gd name="connsiteX0" fmla="*/ 215900 w 215900"/>
                <a:gd name="connsiteY0" fmla="*/ 0 h 682625"/>
                <a:gd name="connsiteX1" fmla="*/ 215900 w 215900"/>
                <a:gd name="connsiteY1" fmla="*/ 447675 h 682625"/>
                <a:gd name="connsiteX2" fmla="*/ 0 w 215900"/>
                <a:gd name="connsiteY2" fmla="*/ 682625 h 682625"/>
                <a:gd name="connsiteX0" fmla="*/ 215900 w 215900"/>
                <a:gd name="connsiteY0" fmla="*/ 0 h 682625"/>
                <a:gd name="connsiteX1" fmla="*/ 215900 w 215900"/>
                <a:gd name="connsiteY1" fmla="*/ 447675 h 682625"/>
                <a:gd name="connsiteX2" fmla="*/ 0 w 215900"/>
                <a:gd name="connsiteY2" fmla="*/ 682625 h 682625"/>
              </a:gdLst>
              <a:ahLst/>
              <a:cxnLst>
                <a:cxn ang="0">
                  <a:pos x="connsiteX0" y="connsiteY0"/>
                </a:cxn>
                <a:cxn ang="0">
                  <a:pos x="connsiteX1" y="connsiteY1"/>
                </a:cxn>
                <a:cxn ang="0">
                  <a:pos x="connsiteX2" y="connsiteY2"/>
                </a:cxn>
              </a:cxnLst>
              <a:rect l="l" t="t" r="r" b="b"/>
              <a:pathLst>
                <a:path w="215900" h="682625">
                  <a:moveTo>
                    <a:pt x="215900" y="0"/>
                  </a:moveTo>
                  <a:lnTo>
                    <a:pt x="215900" y="447675"/>
                  </a:lnTo>
                  <a:cubicBezTo>
                    <a:pt x="211667" y="620183"/>
                    <a:pt x="109008" y="665692"/>
                    <a:pt x="0" y="682625"/>
                  </a:cubicBez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6" name="Forme libre : forme 45">
              <a:extLst>
                <a:ext uri="{FF2B5EF4-FFF2-40B4-BE49-F238E27FC236}">
                  <a16:creationId xmlns:a16="http://schemas.microsoft.com/office/drawing/2014/main" id="{FBD0C1AB-6F16-42C0-98EB-D35A65E1E424}"/>
                </a:ext>
              </a:extLst>
            </p:cNvPr>
            <p:cNvSpPr/>
            <p:nvPr/>
          </p:nvSpPr>
          <p:spPr>
            <a:xfrm>
              <a:off x="3333734" y="2851150"/>
              <a:ext cx="133366" cy="425450"/>
            </a:xfrm>
            <a:custGeom>
              <a:avLst/>
              <a:gdLst>
                <a:gd name="connsiteX0" fmla="*/ 73025 w 133350"/>
                <a:gd name="connsiteY0" fmla="*/ 425450 h 425450"/>
                <a:gd name="connsiteX1" fmla="*/ 0 w 133350"/>
                <a:gd name="connsiteY1" fmla="*/ 295275 h 425450"/>
                <a:gd name="connsiteX2" fmla="*/ 0 w 133350"/>
                <a:gd name="connsiteY2" fmla="*/ 0 h 425450"/>
                <a:gd name="connsiteX3" fmla="*/ 133350 w 133350"/>
                <a:gd name="connsiteY3" fmla="*/ 222250 h 425450"/>
                <a:gd name="connsiteX0" fmla="*/ 73025 w 133350"/>
                <a:gd name="connsiteY0" fmla="*/ 425450 h 425450"/>
                <a:gd name="connsiteX1" fmla="*/ 0 w 133350"/>
                <a:gd name="connsiteY1" fmla="*/ 295275 h 425450"/>
                <a:gd name="connsiteX2" fmla="*/ 0 w 133350"/>
                <a:gd name="connsiteY2" fmla="*/ 0 h 425450"/>
                <a:gd name="connsiteX3" fmla="*/ 133350 w 133350"/>
                <a:gd name="connsiteY3" fmla="*/ 222250 h 425450"/>
                <a:gd name="connsiteX0" fmla="*/ 73041 w 133366"/>
                <a:gd name="connsiteY0" fmla="*/ 425450 h 425450"/>
                <a:gd name="connsiteX1" fmla="*/ 16 w 133366"/>
                <a:gd name="connsiteY1" fmla="*/ 295275 h 425450"/>
                <a:gd name="connsiteX2" fmla="*/ 16 w 133366"/>
                <a:gd name="connsiteY2" fmla="*/ 0 h 425450"/>
                <a:gd name="connsiteX3" fmla="*/ 133366 w 133366"/>
                <a:gd name="connsiteY3" fmla="*/ 222250 h 425450"/>
              </a:gdLst>
              <a:ahLst/>
              <a:cxnLst>
                <a:cxn ang="0">
                  <a:pos x="connsiteX0" y="connsiteY0"/>
                </a:cxn>
                <a:cxn ang="0">
                  <a:pos x="connsiteX1" y="connsiteY1"/>
                </a:cxn>
                <a:cxn ang="0">
                  <a:pos x="connsiteX2" y="connsiteY2"/>
                </a:cxn>
                <a:cxn ang="0">
                  <a:pos x="connsiteX3" y="connsiteY3"/>
                </a:cxn>
              </a:cxnLst>
              <a:rect l="l" t="t" r="r" b="b"/>
              <a:pathLst>
                <a:path w="133366" h="425450">
                  <a:moveTo>
                    <a:pt x="73041" y="425450"/>
                  </a:moveTo>
                  <a:cubicBezTo>
                    <a:pt x="48699" y="382058"/>
                    <a:pt x="-1042" y="351367"/>
                    <a:pt x="16" y="295275"/>
                  </a:cubicBezTo>
                  <a:lnTo>
                    <a:pt x="16" y="0"/>
                  </a:lnTo>
                  <a:lnTo>
                    <a:pt x="133366" y="222250"/>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cxnSp>
          <p:nvCxnSpPr>
            <p:cNvPr id="47" name="Connecteur droit 46">
              <a:extLst>
                <a:ext uri="{FF2B5EF4-FFF2-40B4-BE49-F238E27FC236}">
                  <a16:creationId xmlns:a16="http://schemas.microsoft.com/office/drawing/2014/main" id="{94C22281-7F35-4C5E-B8DC-0F9DF60297F0}"/>
                </a:ext>
              </a:extLst>
            </p:cNvPr>
            <p:cNvCxnSpPr/>
            <p:nvPr/>
          </p:nvCxnSpPr>
          <p:spPr>
            <a:xfrm>
              <a:off x="2517775" y="3470275"/>
              <a:ext cx="0" cy="2667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70B809D2-F7AB-48CC-938E-463AE6FFD882}"/>
                </a:ext>
              </a:extLst>
            </p:cNvPr>
            <p:cNvCxnSpPr>
              <a:cxnSpLocks/>
            </p:cNvCxnSpPr>
            <p:nvPr/>
          </p:nvCxnSpPr>
          <p:spPr>
            <a:xfrm>
              <a:off x="2406650" y="3540125"/>
              <a:ext cx="219075" cy="13335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9" name="Connecteur droit 48">
              <a:extLst>
                <a:ext uri="{FF2B5EF4-FFF2-40B4-BE49-F238E27FC236}">
                  <a16:creationId xmlns:a16="http://schemas.microsoft.com/office/drawing/2014/main" id="{BE461117-E76C-4E01-8D6E-413DC8DF6958}"/>
                </a:ext>
              </a:extLst>
            </p:cNvPr>
            <p:cNvCxnSpPr>
              <a:cxnSpLocks/>
            </p:cNvCxnSpPr>
            <p:nvPr/>
          </p:nvCxnSpPr>
          <p:spPr>
            <a:xfrm flipH="1">
              <a:off x="2393950" y="3546475"/>
              <a:ext cx="219075" cy="13335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3BE79A96-3EAE-48CA-8A54-D76CF7DF8D1F}"/>
                </a:ext>
              </a:extLst>
            </p:cNvPr>
            <p:cNvCxnSpPr/>
            <p:nvPr/>
          </p:nvCxnSpPr>
          <p:spPr>
            <a:xfrm>
              <a:off x="2901950" y="3473450"/>
              <a:ext cx="0" cy="2667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1" name="Connecteur droit 50">
              <a:extLst>
                <a:ext uri="{FF2B5EF4-FFF2-40B4-BE49-F238E27FC236}">
                  <a16:creationId xmlns:a16="http://schemas.microsoft.com/office/drawing/2014/main" id="{105A1C65-14CD-487E-BC3E-8D669E4435BA}"/>
                </a:ext>
              </a:extLst>
            </p:cNvPr>
            <p:cNvCxnSpPr>
              <a:cxnSpLocks/>
            </p:cNvCxnSpPr>
            <p:nvPr/>
          </p:nvCxnSpPr>
          <p:spPr>
            <a:xfrm>
              <a:off x="2790825" y="3543300"/>
              <a:ext cx="219075" cy="13335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2" name="Connecteur droit 51">
              <a:extLst>
                <a:ext uri="{FF2B5EF4-FFF2-40B4-BE49-F238E27FC236}">
                  <a16:creationId xmlns:a16="http://schemas.microsoft.com/office/drawing/2014/main" id="{B84D721A-166B-40EE-9374-41A33AEED7DF}"/>
                </a:ext>
              </a:extLst>
            </p:cNvPr>
            <p:cNvCxnSpPr>
              <a:cxnSpLocks/>
            </p:cNvCxnSpPr>
            <p:nvPr/>
          </p:nvCxnSpPr>
          <p:spPr>
            <a:xfrm flipH="1">
              <a:off x="2778125" y="3549650"/>
              <a:ext cx="219075" cy="13335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3" name="Connecteur droit 52">
              <a:extLst>
                <a:ext uri="{FF2B5EF4-FFF2-40B4-BE49-F238E27FC236}">
                  <a16:creationId xmlns:a16="http://schemas.microsoft.com/office/drawing/2014/main" id="{343E5C70-395E-4B45-82C7-1BFCF252F345}"/>
                </a:ext>
              </a:extLst>
            </p:cNvPr>
            <p:cNvCxnSpPr/>
            <p:nvPr/>
          </p:nvCxnSpPr>
          <p:spPr>
            <a:xfrm>
              <a:off x="3292475" y="3473450"/>
              <a:ext cx="0" cy="2667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4" name="Connecteur droit 53">
              <a:extLst>
                <a:ext uri="{FF2B5EF4-FFF2-40B4-BE49-F238E27FC236}">
                  <a16:creationId xmlns:a16="http://schemas.microsoft.com/office/drawing/2014/main" id="{C878D694-EC73-4785-B76B-E64ED3ECFC1F}"/>
                </a:ext>
              </a:extLst>
            </p:cNvPr>
            <p:cNvCxnSpPr>
              <a:cxnSpLocks/>
            </p:cNvCxnSpPr>
            <p:nvPr/>
          </p:nvCxnSpPr>
          <p:spPr>
            <a:xfrm>
              <a:off x="3181350" y="3543300"/>
              <a:ext cx="219075" cy="13335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5" name="Connecteur droit 54">
              <a:extLst>
                <a:ext uri="{FF2B5EF4-FFF2-40B4-BE49-F238E27FC236}">
                  <a16:creationId xmlns:a16="http://schemas.microsoft.com/office/drawing/2014/main" id="{233D736A-5979-4D67-942E-421DF0E2E7E5}"/>
                </a:ext>
              </a:extLst>
            </p:cNvPr>
            <p:cNvCxnSpPr>
              <a:cxnSpLocks/>
            </p:cNvCxnSpPr>
            <p:nvPr/>
          </p:nvCxnSpPr>
          <p:spPr>
            <a:xfrm flipH="1">
              <a:off x="3168650" y="3549650"/>
              <a:ext cx="219075" cy="13335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56" name="Groupe 55">
            <a:extLst>
              <a:ext uri="{FF2B5EF4-FFF2-40B4-BE49-F238E27FC236}">
                <a16:creationId xmlns:a16="http://schemas.microsoft.com/office/drawing/2014/main" id="{82F8200F-7306-493A-AEDB-9CAD1D71681F}"/>
              </a:ext>
            </a:extLst>
          </p:cNvPr>
          <p:cNvGrpSpPr/>
          <p:nvPr/>
        </p:nvGrpSpPr>
        <p:grpSpPr>
          <a:xfrm>
            <a:off x="807554" y="4206497"/>
            <a:ext cx="590471" cy="740407"/>
            <a:chOff x="2698750" y="2063753"/>
            <a:chExt cx="2425700" cy="3041646"/>
          </a:xfrm>
        </p:grpSpPr>
        <p:sp>
          <p:nvSpPr>
            <p:cNvPr id="57" name="Rectangle : avec coins arrondis en haut 56">
              <a:extLst>
                <a:ext uri="{FF2B5EF4-FFF2-40B4-BE49-F238E27FC236}">
                  <a16:creationId xmlns:a16="http://schemas.microsoft.com/office/drawing/2014/main" id="{9524C021-9B29-49FC-9053-743BC3122175}"/>
                </a:ext>
              </a:extLst>
            </p:cNvPr>
            <p:cNvSpPr/>
            <p:nvPr/>
          </p:nvSpPr>
          <p:spPr>
            <a:xfrm>
              <a:off x="2841625" y="3482975"/>
              <a:ext cx="2159000" cy="1412875"/>
            </a:xfrm>
            <a:prstGeom prst="round2Same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fr-CA" sz="1400">
                <a:solidFill>
                  <a:schemeClr val="bg1"/>
                </a:solidFill>
                <a:latin typeface="Franklin Gothic Demi Cond" panose="020B0706030402020204" pitchFamily="34" charset="0"/>
              </a:endParaRPr>
            </a:p>
          </p:txBody>
        </p:sp>
        <p:sp>
          <p:nvSpPr>
            <p:cNvPr id="58" name="Rectangle : avec coins arrondis en haut 57">
              <a:extLst>
                <a:ext uri="{FF2B5EF4-FFF2-40B4-BE49-F238E27FC236}">
                  <a16:creationId xmlns:a16="http://schemas.microsoft.com/office/drawing/2014/main" id="{C8737C4B-7A06-40AD-9D07-6283AB8F4E6D}"/>
                </a:ext>
              </a:extLst>
            </p:cNvPr>
            <p:cNvSpPr/>
            <p:nvPr/>
          </p:nvSpPr>
          <p:spPr>
            <a:xfrm flipV="1">
              <a:off x="2698750" y="4899024"/>
              <a:ext cx="2425700" cy="206375"/>
            </a:xfrm>
            <a:prstGeom prst="round2SameRect">
              <a:avLst>
                <a:gd name="adj1" fmla="val 50000"/>
                <a:gd name="adj2" fmla="val 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fr-CA" sz="1400">
                <a:solidFill>
                  <a:schemeClr val="bg1"/>
                </a:solidFill>
                <a:latin typeface="Franklin Gothic Demi Cond" panose="020B0706030402020204" pitchFamily="34" charset="0"/>
              </a:endParaRPr>
            </a:p>
          </p:txBody>
        </p:sp>
        <p:cxnSp>
          <p:nvCxnSpPr>
            <p:cNvPr id="59" name="Connecteur droit 58">
              <a:extLst>
                <a:ext uri="{FF2B5EF4-FFF2-40B4-BE49-F238E27FC236}">
                  <a16:creationId xmlns:a16="http://schemas.microsoft.com/office/drawing/2014/main" id="{7D98EB25-5A8C-4B0A-B52D-EB0F3B4EB3BA}"/>
                </a:ext>
              </a:extLst>
            </p:cNvPr>
            <p:cNvCxnSpPr/>
            <p:nvPr/>
          </p:nvCxnSpPr>
          <p:spPr>
            <a:xfrm>
              <a:off x="3057525" y="3717925"/>
              <a:ext cx="177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Connecteur droit 59">
              <a:extLst>
                <a:ext uri="{FF2B5EF4-FFF2-40B4-BE49-F238E27FC236}">
                  <a16:creationId xmlns:a16="http://schemas.microsoft.com/office/drawing/2014/main" id="{4EBBA0EE-F9D4-4F83-930A-48A345A7B7D2}"/>
                </a:ext>
              </a:extLst>
            </p:cNvPr>
            <p:cNvCxnSpPr/>
            <p:nvPr/>
          </p:nvCxnSpPr>
          <p:spPr>
            <a:xfrm>
              <a:off x="3054350" y="3838575"/>
              <a:ext cx="177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Connecteur droit 60">
              <a:extLst>
                <a:ext uri="{FF2B5EF4-FFF2-40B4-BE49-F238E27FC236}">
                  <a16:creationId xmlns:a16="http://schemas.microsoft.com/office/drawing/2014/main" id="{9A986D40-D983-4BB0-8286-17B659CE37BE}"/>
                </a:ext>
              </a:extLst>
            </p:cNvPr>
            <p:cNvCxnSpPr>
              <a:cxnSpLocks/>
            </p:cNvCxnSpPr>
            <p:nvPr/>
          </p:nvCxnSpPr>
          <p:spPr>
            <a:xfrm>
              <a:off x="3441700" y="3721100"/>
              <a:ext cx="9525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Connecteur droit 61">
              <a:extLst>
                <a:ext uri="{FF2B5EF4-FFF2-40B4-BE49-F238E27FC236}">
                  <a16:creationId xmlns:a16="http://schemas.microsoft.com/office/drawing/2014/main" id="{718D82AA-5584-4B16-A30F-576BA43B65A9}"/>
                </a:ext>
              </a:extLst>
            </p:cNvPr>
            <p:cNvCxnSpPr>
              <a:cxnSpLocks/>
            </p:cNvCxnSpPr>
            <p:nvPr/>
          </p:nvCxnSpPr>
          <p:spPr>
            <a:xfrm>
              <a:off x="3314700" y="4025900"/>
              <a:ext cx="3714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Connecteur droit 62">
              <a:extLst>
                <a:ext uri="{FF2B5EF4-FFF2-40B4-BE49-F238E27FC236}">
                  <a16:creationId xmlns:a16="http://schemas.microsoft.com/office/drawing/2014/main" id="{F4D331AD-A27B-4A0D-AD4D-C0D732904FF0}"/>
                </a:ext>
              </a:extLst>
            </p:cNvPr>
            <p:cNvCxnSpPr>
              <a:cxnSpLocks/>
            </p:cNvCxnSpPr>
            <p:nvPr/>
          </p:nvCxnSpPr>
          <p:spPr>
            <a:xfrm>
              <a:off x="3873500" y="4029075"/>
              <a:ext cx="3714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Connecteur droit 63">
              <a:extLst>
                <a:ext uri="{FF2B5EF4-FFF2-40B4-BE49-F238E27FC236}">
                  <a16:creationId xmlns:a16="http://schemas.microsoft.com/office/drawing/2014/main" id="{31D8D5A3-AEF8-4599-8ED4-39A13F7E957C}"/>
                </a:ext>
              </a:extLst>
            </p:cNvPr>
            <p:cNvCxnSpPr>
              <a:cxnSpLocks/>
            </p:cNvCxnSpPr>
            <p:nvPr/>
          </p:nvCxnSpPr>
          <p:spPr>
            <a:xfrm>
              <a:off x="3432175" y="4343400"/>
              <a:ext cx="12128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Connecteur droit 64">
              <a:extLst>
                <a:ext uri="{FF2B5EF4-FFF2-40B4-BE49-F238E27FC236}">
                  <a16:creationId xmlns:a16="http://schemas.microsoft.com/office/drawing/2014/main" id="{AB0BF324-FA35-4EB0-B356-5AA18E0A98EE}"/>
                </a:ext>
              </a:extLst>
            </p:cNvPr>
            <p:cNvCxnSpPr>
              <a:cxnSpLocks/>
            </p:cNvCxnSpPr>
            <p:nvPr/>
          </p:nvCxnSpPr>
          <p:spPr>
            <a:xfrm>
              <a:off x="3063875" y="4664075"/>
              <a:ext cx="17145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6" name="Groupe 65">
              <a:extLst>
                <a:ext uri="{FF2B5EF4-FFF2-40B4-BE49-F238E27FC236}">
                  <a16:creationId xmlns:a16="http://schemas.microsoft.com/office/drawing/2014/main" id="{A02F32DD-260B-4287-887E-246DA9AFA787}"/>
                </a:ext>
              </a:extLst>
            </p:cNvPr>
            <p:cNvGrpSpPr/>
            <p:nvPr/>
          </p:nvGrpSpPr>
          <p:grpSpPr>
            <a:xfrm>
              <a:off x="3756025" y="2063753"/>
              <a:ext cx="327025" cy="1219197"/>
              <a:chOff x="3756025" y="2063753"/>
              <a:chExt cx="327025" cy="1219197"/>
            </a:xfrm>
          </p:grpSpPr>
          <p:sp>
            <p:nvSpPr>
              <p:cNvPr id="79" name="Rectangle : avec coins arrondis en haut 78">
                <a:extLst>
                  <a:ext uri="{FF2B5EF4-FFF2-40B4-BE49-F238E27FC236}">
                    <a16:creationId xmlns:a16="http://schemas.microsoft.com/office/drawing/2014/main" id="{2EE3D4B0-F8CF-411E-98B2-BA54B2CF376C}"/>
                  </a:ext>
                </a:extLst>
              </p:cNvPr>
              <p:cNvSpPr/>
              <p:nvPr/>
            </p:nvSpPr>
            <p:spPr>
              <a:xfrm>
                <a:off x="3756025" y="2571750"/>
                <a:ext cx="327025" cy="473075"/>
              </a:xfrm>
              <a:prstGeom prst="round2SameRect">
                <a:avLst>
                  <a:gd name="adj1" fmla="val 50000"/>
                  <a:gd name="adj2" fmla="val 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fr-CA" sz="1400">
                  <a:solidFill>
                    <a:schemeClr val="bg1"/>
                  </a:solidFill>
                  <a:latin typeface="Franklin Gothic Demi Cond" panose="020B0706030402020204" pitchFamily="34" charset="0"/>
                </a:endParaRPr>
              </a:p>
            </p:txBody>
          </p:sp>
          <p:sp>
            <p:nvSpPr>
              <p:cNvPr id="80" name="Forme libre : forme 79">
                <a:extLst>
                  <a:ext uri="{FF2B5EF4-FFF2-40B4-BE49-F238E27FC236}">
                    <a16:creationId xmlns:a16="http://schemas.microsoft.com/office/drawing/2014/main" id="{092FC627-0420-46CD-B63E-7A37C3973D09}"/>
                  </a:ext>
                </a:extLst>
              </p:cNvPr>
              <p:cNvSpPr/>
              <p:nvPr/>
            </p:nvSpPr>
            <p:spPr>
              <a:xfrm>
                <a:off x="3756025" y="3048000"/>
                <a:ext cx="323850" cy="234950"/>
              </a:xfrm>
              <a:custGeom>
                <a:avLst/>
                <a:gdLst>
                  <a:gd name="connsiteX0" fmla="*/ 0 w 323850"/>
                  <a:gd name="connsiteY0" fmla="*/ 0 h 234950"/>
                  <a:gd name="connsiteX1" fmla="*/ 168275 w 323850"/>
                  <a:gd name="connsiteY1" fmla="*/ 234950 h 234950"/>
                  <a:gd name="connsiteX2" fmla="*/ 323850 w 323850"/>
                  <a:gd name="connsiteY2" fmla="*/ 3175 h 234950"/>
                </a:gdLst>
                <a:ahLst/>
                <a:cxnLst>
                  <a:cxn ang="0">
                    <a:pos x="connsiteX0" y="connsiteY0"/>
                  </a:cxn>
                  <a:cxn ang="0">
                    <a:pos x="connsiteX1" y="connsiteY1"/>
                  </a:cxn>
                  <a:cxn ang="0">
                    <a:pos x="connsiteX2" y="connsiteY2"/>
                  </a:cxn>
                </a:cxnLst>
                <a:rect l="l" t="t" r="r" b="b"/>
                <a:pathLst>
                  <a:path w="323850" h="234950">
                    <a:moveTo>
                      <a:pt x="0" y="0"/>
                    </a:moveTo>
                    <a:lnTo>
                      <a:pt x="168275" y="234950"/>
                    </a:lnTo>
                    <a:lnTo>
                      <a:pt x="323850" y="3175"/>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cxnSp>
            <p:nvCxnSpPr>
              <p:cNvPr id="81" name="Connecteur droit 80">
                <a:extLst>
                  <a:ext uri="{FF2B5EF4-FFF2-40B4-BE49-F238E27FC236}">
                    <a16:creationId xmlns:a16="http://schemas.microsoft.com/office/drawing/2014/main" id="{69DC9356-2026-4DA7-9EE4-39DBE35400DD}"/>
                  </a:ext>
                </a:extLst>
              </p:cNvPr>
              <p:cNvCxnSpPr>
                <a:cxnSpLocks/>
              </p:cNvCxnSpPr>
              <p:nvPr/>
            </p:nvCxnSpPr>
            <p:spPr>
              <a:xfrm>
                <a:off x="3756025" y="2735263"/>
                <a:ext cx="327025"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2" name="Connecteur droit 81">
                <a:extLst>
                  <a:ext uri="{FF2B5EF4-FFF2-40B4-BE49-F238E27FC236}">
                    <a16:creationId xmlns:a16="http://schemas.microsoft.com/office/drawing/2014/main" id="{5D0B287B-62DA-4A44-91C0-3E2BC3883BB5}"/>
                  </a:ext>
                </a:extLst>
              </p:cNvPr>
              <p:cNvCxnSpPr>
                <a:cxnSpLocks/>
              </p:cNvCxnSpPr>
              <p:nvPr/>
            </p:nvCxnSpPr>
            <p:spPr>
              <a:xfrm>
                <a:off x="3922713" y="2063753"/>
                <a:ext cx="0" cy="15557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83" name="Forme libre : forme 82">
                <a:extLst>
                  <a:ext uri="{FF2B5EF4-FFF2-40B4-BE49-F238E27FC236}">
                    <a16:creationId xmlns:a16="http://schemas.microsoft.com/office/drawing/2014/main" id="{986E0DA3-F174-47C0-A6AB-84BF1CBFB098}"/>
                  </a:ext>
                </a:extLst>
              </p:cNvPr>
              <p:cNvSpPr/>
              <p:nvPr/>
            </p:nvSpPr>
            <p:spPr>
              <a:xfrm>
                <a:off x="3778250" y="2282825"/>
                <a:ext cx="285750" cy="288925"/>
              </a:xfrm>
              <a:custGeom>
                <a:avLst/>
                <a:gdLst>
                  <a:gd name="connsiteX0" fmla="*/ 133350 w 285750"/>
                  <a:gd name="connsiteY0" fmla="*/ 288925 h 288925"/>
                  <a:gd name="connsiteX1" fmla="*/ 0 w 285750"/>
                  <a:gd name="connsiteY1" fmla="*/ 190500 h 288925"/>
                  <a:gd name="connsiteX2" fmla="*/ 0 w 285750"/>
                  <a:gd name="connsiteY2" fmla="*/ 3175 h 288925"/>
                  <a:gd name="connsiteX3" fmla="*/ 142875 w 285750"/>
                  <a:gd name="connsiteY3" fmla="*/ 123825 h 288925"/>
                  <a:gd name="connsiteX4" fmla="*/ 285750 w 285750"/>
                  <a:gd name="connsiteY4" fmla="*/ 0 h 288925"/>
                  <a:gd name="connsiteX5" fmla="*/ 285750 w 285750"/>
                  <a:gd name="connsiteY5" fmla="*/ 180975 h 288925"/>
                  <a:gd name="connsiteX6" fmla="*/ 133350 w 285750"/>
                  <a:gd name="connsiteY6" fmla="*/ 288925 h 288925"/>
                  <a:gd name="connsiteX0" fmla="*/ 145257 w 285750"/>
                  <a:gd name="connsiteY0" fmla="*/ 288925 h 288925"/>
                  <a:gd name="connsiteX1" fmla="*/ 0 w 285750"/>
                  <a:gd name="connsiteY1" fmla="*/ 190500 h 288925"/>
                  <a:gd name="connsiteX2" fmla="*/ 0 w 285750"/>
                  <a:gd name="connsiteY2" fmla="*/ 3175 h 288925"/>
                  <a:gd name="connsiteX3" fmla="*/ 142875 w 285750"/>
                  <a:gd name="connsiteY3" fmla="*/ 123825 h 288925"/>
                  <a:gd name="connsiteX4" fmla="*/ 285750 w 285750"/>
                  <a:gd name="connsiteY4" fmla="*/ 0 h 288925"/>
                  <a:gd name="connsiteX5" fmla="*/ 285750 w 285750"/>
                  <a:gd name="connsiteY5" fmla="*/ 180975 h 288925"/>
                  <a:gd name="connsiteX6" fmla="*/ 145257 w 285750"/>
                  <a:gd name="connsiteY6" fmla="*/ 288925 h 288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0" h="288925">
                    <a:moveTo>
                      <a:pt x="145257" y="288925"/>
                    </a:moveTo>
                    <a:lnTo>
                      <a:pt x="0" y="190500"/>
                    </a:lnTo>
                    <a:lnTo>
                      <a:pt x="0" y="3175"/>
                    </a:lnTo>
                    <a:lnTo>
                      <a:pt x="142875" y="123825"/>
                    </a:lnTo>
                    <a:lnTo>
                      <a:pt x="285750" y="0"/>
                    </a:lnTo>
                    <a:lnTo>
                      <a:pt x="285750" y="180975"/>
                    </a:lnTo>
                    <a:lnTo>
                      <a:pt x="145257" y="288925"/>
                    </a:lnTo>
                    <a:close/>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fr-CA" sz="1400">
                  <a:solidFill>
                    <a:schemeClr val="bg1"/>
                  </a:solidFill>
                  <a:latin typeface="Franklin Gothic Demi Cond" panose="020B0706030402020204" pitchFamily="34" charset="0"/>
                </a:endParaRPr>
              </a:p>
            </p:txBody>
          </p:sp>
        </p:grpSp>
        <p:grpSp>
          <p:nvGrpSpPr>
            <p:cNvPr id="67" name="Groupe 66">
              <a:extLst>
                <a:ext uri="{FF2B5EF4-FFF2-40B4-BE49-F238E27FC236}">
                  <a16:creationId xmlns:a16="http://schemas.microsoft.com/office/drawing/2014/main" id="{BBE2D9F1-1EBB-48E0-9AD8-76CCE88644AA}"/>
                </a:ext>
              </a:extLst>
            </p:cNvPr>
            <p:cNvGrpSpPr/>
            <p:nvPr/>
          </p:nvGrpSpPr>
          <p:grpSpPr>
            <a:xfrm rot="19800718">
              <a:off x="2800191" y="2162338"/>
              <a:ext cx="327025" cy="1219197"/>
              <a:chOff x="3756025" y="2063753"/>
              <a:chExt cx="327025" cy="1219197"/>
            </a:xfrm>
          </p:grpSpPr>
          <p:sp>
            <p:nvSpPr>
              <p:cNvPr id="74" name="Rectangle : avec coins arrondis en haut 73">
                <a:extLst>
                  <a:ext uri="{FF2B5EF4-FFF2-40B4-BE49-F238E27FC236}">
                    <a16:creationId xmlns:a16="http://schemas.microsoft.com/office/drawing/2014/main" id="{32A028D6-45FF-4AA5-9CA1-FD994285BCD1}"/>
                  </a:ext>
                </a:extLst>
              </p:cNvPr>
              <p:cNvSpPr/>
              <p:nvPr/>
            </p:nvSpPr>
            <p:spPr>
              <a:xfrm>
                <a:off x="3756025" y="2571750"/>
                <a:ext cx="327025" cy="473075"/>
              </a:xfrm>
              <a:prstGeom prst="round2SameRect">
                <a:avLst>
                  <a:gd name="adj1" fmla="val 50000"/>
                  <a:gd name="adj2" fmla="val 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fr-CA" sz="1400">
                  <a:solidFill>
                    <a:schemeClr val="bg1"/>
                  </a:solidFill>
                  <a:latin typeface="Franklin Gothic Demi Cond" panose="020B0706030402020204" pitchFamily="34" charset="0"/>
                </a:endParaRPr>
              </a:p>
            </p:txBody>
          </p:sp>
          <p:sp>
            <p:nvSpPr>
              <p:cNvPr id="75" name="Forme libre : forme 74">
                <a:extLst>
                  <a:ext uri="{FF2B5EF4-FFF2-40B4-BE49-F238E27FC236}">
                    <a16:creationId xmlns:a16="http://schemas.microsoft.com/office/drawing/2014/main" id="{32E85786-8751-407A-9AA4-9824A61D3346}"/>
                  </a:ext>
                </a:extLst>
              </p:cNvPr>
              <p:cNvSpPr/>
              <p:nvPr/>
            </p:nvSpPr>
            <p:spPr>
              <a:xfrm>
                <a:off x="3756025" y="3048000"/>
                <a:ext cx="323850" cy="234950"/>
              </a:xfrm>
              <a:custGeom>
                <a:avLst/>
                <a:gdLst>
                  <a:gd name="connsiteX0" fmla="*/ 0 w 323850"/>
                  <a:gd name="connsiteY0" fmla="*/ 0 h 234950"/>
                  <a:gd name="connsiteX1" fmla="*/ 168275 w 323850"/>
                  <a:gd name="connsiteY1" fmla="*/ 234950 h 234950"/>
                  <a:gd name="connsiteX2" fmla="*/ 323850 w 323850"/>
                  <a:gd name="connsiteY2" fmla="*/ 3175 h 234950"/>
                </a:gdLst>
                <a:ahLst/>
                <a:cxnLst>
                  <a:cxn ang="0">
                    <a:pos x="connsiteX0" y="connsiteY0"/>
                  </a:cxn>
                  <a:cxn ang="0">
                    <a:pos x="connsiteX1" y="connsiteY1"/>
                  </a:cxn>
                  <a:cxn ang="0">
                    <a:pos x="connsiteX2" y="connsiteY2"/>
                  </a:cxn>
                </a:cxnLst>
                <a:rect l="l" t="t" r="r" b="b"/>
                <a:pathLst>
                  <a:path w="323850" h="234950">
                    <a:moveTo>
                      <a:pt x="0" y="0"/>
                    </a:moveTo>
                    <a:lnTo>
                      <a:pt x="168275" y="234950"/>
                    </a:lnTo>
                    <a:lnTo>
                      <a:pt x="323850" y="3175"/>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cxnSp>
            <p:nvCxnSpPr>
              <p:cNvPr id="76" name="Connecteur droit 75">
                <a:extLst>
                  <a:ext uri="{FF2B5EF4-FFF2-40B4-BE49-F238E27FC236}">
                    <a16:creationId xmlns:a16="http://schemas.microsoft.com/office/drawing/2014/main" id="{2A6F8398-E140-4D27-A7E7-BEAB84166B4C}"/>
                  </a:ext>
                </a:extLst>
              </p:cNvPr>
              <p:cNvCxnSpPr>
                <a:cxnSpLocks/>
              </p:cNvCxnSpPr>
              <p:nvPr/>
            </p:nvCxnSpPr>
            <p:spPr>
              <a:xfrm>
                <a:off x="3756025" y="2735263"/>
                <a:ext cx="327025"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7" name="Connecteur droit 76">
                <a:extLst>
                  <a:ext uri="{FF2B5EF4-FFF2-40B4-BE49-F238E27FC236}">
                    <a16:creationId xmlns:a16="http://schemas.microsoft.com/office/drawing/2014/main" id="{0712B345-2853-46E3-AFF3-084FE869D750}"/>
                  </a:ext>
                </a:extLst>
              </p:cNvPr>
              <p:cNvCxnSpPr>
                <a:cxnSpLocks/>
              </p:cNvCxnSpPr>
              <p:nvPr/>
            </p:nvCxnSpPr>
            <p:spPr>
              <a:xfrm>
                <a:off x="3922713" y="2063753"/>
                <a:ext cx="0" cy="15557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78" name="Forme libre : forme 77">
                <a:extLst>
                  <a:ext uri="{FF2B5EF4-FFF2-40B4-BE49-F238E27FC236}">
                    <a16:creationId xmlns:a16="http://schemas.microsoft.com/office/drawing/2014/main" id="{3B7A56CE-A78F-40C4-B1E0-04EE6E55664A}"/>
                  </a:ext>
                </a:extLst>
              </p:cNvPr>
              <p:cNvSpPr/>
              <p:nvPr/>
            </p:nvSpPr>
            <p:spPr>
              <a:xfrm>
                <a:off x="3778250" y="2282825"/>
                <a:ext cx="285750" cy="288925"/>
              </a:xfrm>
              <a:custGeom>
                <a:avLst/>
                <a:gdLst>
                  <a:gd name="connsiteX0" fmla="*/ 133350 w 285750"/>
                  <a:gd name="connsiteY0" fmla="*/ 288925 h 288925"/>
                  <a:gd name="connsiteX1" fmla="*/ 0 w 285750"/>
                  <a:gd name="connsiteY1" fmla="*/ 190500 h 288925"/>
                  <a:gd name="connsiteX2" fmla="*/ 0 w 285750"/>
                  <a:gd name="connsiteY2" fmla="*/ 3175 h 288925"/>
                  <a:gd name="connsiteX3" fmla="*/ 142875 w 285750"/>
                  <a:gd name="connsiteY3" fmla="*/ 123825 h 288925"/>
                  <a:gd name="connsiteX4" fmla="*/ 285750 w 285750"/>
                  <a:gd name="connsiteY4" fmla="*/ 0 h 288925"/>
                  <a:gd name="connsiteX5" fmla="*/ 285750 w 285750"/>
                  <a:gd name="connsiteY5" fmla="*/ 180975 h 288925"/>
                  <a:gd name="connsiteX6" fmla="*/ 133350 w 285750"/>
                  <a:gd name="connsiteY6" fmla="*/ 288925 h 288925"/>
                  <a:gd name="connsiteX0" fmla="*/ 145257 w 285750"/>
                  <a:gd name="connsiteY0" fmla="*/ 288925 h 288925"/>
                  <a:gd name="connsiteX1" fmla="*/ 0 w 285750"/>
                  <a:gd name="connsiteY1" fmla="*/ 190500 h 288925"/>
                  <a:gd name="connsiteX2" fmla="*/ 0 w 285750"/>
                  <a:gd name="connsiteY2" fmla="*/ 3175 h 288925"/>
                  <a:gd name="connsiteX3" fmla="*/ 142875 w 285750"/>
                  <a:gd name="connsiteY3" fmla="*/ 123825 h 288925"/>
                  <a:gd name="connsiteX4" fmla="*/ 285750 w 285750"/>
                  <a:gd name="connsiteY4" fmla="*/ 0 h 288925"/>
                  <a:gd name="connsiteX5" fmla="*/ 285750 w 285750"/>
                  <a:gd name="connsiteY5" fmla="*/ 180975 h 288925"/>
                  <a:gd name="connsiteX6" fmla="*/ 145257 w 285750"/>
                  <a:gd name="connsiteY6" fmla="*/ 288925 h 288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0" h="288925">
                    <a:moveTo>
                      <a:pt x="145257" y="288925"/>
                    </a:moveTo>
                    <a:lnTo>
                      <a:pt x="0" y="190500"/>
                    </a:lnTo>
                    <a:lnTo>
                      <a:pt x="0" y="3175"/>
                    </a:lnTo>
                    <a:lnTo>
                      <a:pt x="142875" y="123825"/>
                    </a:lnTo>
                    <a:lnTo>
                      <a:pt x="285750" y="0"/>
                    </a:lnTo>
                    <a:lnTo>
                      <a:pt x="285750" y="180975"/>
                    </a:lnTo>
                    <a:lnTo>
                      <a:pt x="145257" y="288925"/>
                    </a:lnTo>
                    <a:close/>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fr-CA" sz="1400">
                  <a:solidFill>
                    <a:schemeClr val="bg1"/>
                  </a:solidFill>
                  <a:latin typeface="Franklin Gothic Demi Cond" panose="020B0706030402020204" pitchFamily="34" charset="0"/>
                </a:endParaRPr>
              </a:p>
            </p:txBody>
          </p:sp>
        </p:grpSp>
        <p:grpSp>
          <p:nvGrpSpPr>
            <p:cNvPr id="68" name="Groupe 67">
              <a:extLst>
                <a:ext uri="{FF2B5EF4-FFF2-40B4-BE49-F238E27FC236}">
                  <a16:creationId xmlns:a16="http://schemas.microsoft.com/office/drawing/2014/main" id="{8037776B-015B-4217-92EF-7CB365ABF72F}"/>
                </a:ext>
              </a:extLst>
            </p:cNvPr>
            <p:cNvGrpSpPr/>
            <p:nvPr/>
          </p:nvGrpSpPr>
          <p:grpSpPr>
            <a:xfrm rot="1799282" flipH="1">
              <a:off x="4719478" y="2167101"/>
              <a:ext cx="327025" cy="1219197"/>
              <a:chOff x="3756025" y="2063753"/>
              <a:chExt cx="327025" cy="1219197"/>
            </a:xfrm>
          </p:grpSpPr>
          <p:sp>
            <p:nvSpPr>
              <p:cNvPr id="69" name="Rectangle : avec coins arrondis en haut 68">
                <a:extLst>
                  <a:ext uri="{FF2B5EF4-FFF2-40B4-BE49-F238E27FC236}">
                    <a16:creationId xmlns:a16="http://schemas.microsoft.com/office/drawing/2014/main" id="{9EBBBEC0-07F7-4577-975C-D4E354B1FAB5}"/>
                  </a:ext>
                </a:extLst>
              </p:cNvPr>
              <p:cNvSpPr/>
              <p:nvPr/>
            </p:nvSpPr>
            <p:spPr>
              <a:xfrm>
                <a:off x="3756025" y="2571750"/>
                <a:ext cx="327025" cy="473075"/>
              </a:xfrm>
              <a:prstGeom prst="round2SameRect">
                <a:avLst>
                  <a:gd name="adj1" fmla="val 50000"/>
                  <a:gd name="adj2" fmla="val 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fr-CA" sz="1400">
                  <a:solidFill>
                    <a:schemeClr val="bg1"/>
                  </a:solidFill>
                  <a:latin typeface="Franklin Gothic Demi Cond" panose="020B0706030402020204" pitchFamily="34" charset="0"/>
                </a:endParaRPr>
              </a:p>
            </p:txBody>
          </p:sp>
          <p:sp>
            <p:nvSpPr>
              <p:cNvPr id="70" name="Forme libre : forme 69">
                <a:extLst>
                  <a:ext uri="{FF2B5EF4-FFF2-40B4-BE49-F238E27FC236}">
                    <a16:creationId xmlns:a16="http://schemas.microsoft.com/office/drawing/2014/main" id="{6C109140-B1C0-4E4E-A376-8BE4CDED9628}"/>
                  </a:ext>
                </a:extLst>
              </p:cNvPr>
              <p:cNvSpPr/>
              <p:nvPr/>
            </p:nvSpPr>
            <p:spPr>
              <a:xfrm>
                <a:off x="3756025" y="3048000"/>
                <a:ext cx="323850" cy="234950"/>
              </a:xfrm>
              <a:custGeom>
                <a:avLst/>
                <a:gdLst>
                  <a:gd name="connsiteX0" fmla="*/ 0 w 323850"/>
                  <a:gd name="connsiteY0" fmla="*/ 0 h 234950"/>
                  <a:gd name="connsiteX1" fmla="*/ 168275 w 323850"/>
                  <a:gd name="connsiteY1" fmla="*/ 234950 h 234950"/>
                  <a:gd name="connsiteX2" fmla="*/ 323850 w 323850"/>
                  <a:gd name="connsiteY2" fmla="*/ 3175 h 234950"/>
                </a:gdLst>
                <a:ahLst/>
                <a:cxnLst>
                  <a:cxn ang="0">
                    <a:pos x="connsiteX0" y="connsiteY0"/>
                  </a:cxn>
                  <a:cxn ang="0">
                    <a:pos x="connsiteX1" y="connsiteY1"/>
                  </a:cxn>
                  <a:cxn ang="0">
                    <a:pos x="connsiteX2" y="connsiteY2"/>
                  </a:cxn>
                </a:cxnLst>
                <a:rect l="l" t="t" r="r" b="b"/>
                <a:pathLst>
                  <a:path w="323850" h="234950">
                    <a:moveTo>
                      <a:pt x="0" y="0"/>
                    </a:moveTo>
                    <a:lnTo>
                      <a:pt x="168275" y="234950"/>
                    </a:lnTo>
                    <a:lnTo>
                      <a:pt x="323850" y="3175"/>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cxnSp>
            <p:nvCxnSpPr>
              <p:cNvPr id="71" name="Connecteur droit 70">
                <a:extLst>
                  <a:ext uri="{FF2B5EF4-FFF2-40B4-BE49-F238E27FC236}">
                    <a16:creationId xmlns:a16="http://schemas.microsoft.com/office/drawing/2014/main" id="{80A1FFA0-1C12-43D0-A2C9-8B7A25F8F89D}"/>
                  </a:ext>
                </a:extLst>
              </p:cNvPr>
              <p:cNvCxnSpPr>
                <a:cxnSpLocks/>
              </p:cNvCxnSpPr>
              <p:nvPr/>
            </p:nvCxnSpPr>
            <p:spPr>
              <a:xfrm>
                <a:off x="3756025" y="2735263"/>
                <a:ext cx="327025"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2" name="Connecteur droit 71">
                <a:extLst>
                  <a:ext uri="{FF2B5EF4-FFF2-40B4-BE49-F238E27FC236}">
                    <a16:creationId xmlns:a16="http://schemas.microsoft.com/office/drawing/2014/main" id="{D0704A37-D9D8-4963-9BC5-FD626D9EC56F}"/>
                  </a:ext>
                </a:extLst>
              </p:cNvPr>
              <p:cNvCxnSpPr>
                <a:cxnSpLocks/>
              </p:cNvCxnSpPr>
              <p:nvPr/>
            </p:nvCxnSpPr>
            <p:spPr>
              <a:xfrm>
                <a:off x="3922713" y="2063753"/>
                <a:ext cx="0" cy="15557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73" name="Forme libre : forme 72">
                <a:extLst>
                  <a:ext uri="{FF2B5EF4-FFF2-40B4-BE49-F238E27FC236}">
                    <a16:creationId xmlns:a16="http://schemas.microsoft.com/office/drawing/2014/main" id="{93392C65-7A31-4F11-8619-731711C9D877}"/>
                  </a:ext>
                </a:extLst>
              </p:cNvPr>
              <p:cNvSpPr/>
              <p:nvPr/>
            </p:nvSpPr>
            <p:spPr>
              <a:xfrm>
                <a:off x="3778250" y="2282825"/>
                <a:ext cx="285750" cy="288925"/>
              </a:xfrm>
              <a:custGeom>
                <a:avLst/>
                <a:gdLst>
                  <a:gd name="connsiteX0" fmla="*/ 133350 w 285750"/>
                  <a:gd name="connsiteY0" fmla="*/ 288925 h 288925"/>
                  <a:gd name="connsiteX1" fmla="*/ 0 w 285750"/>
                  <a:gd name="connsiteY1" fmla="*/ 190500 h 288925"/>
                  <a:gd name="connsiteX2" fmla="*/ 0 w 285750"/>
                  <a:gd name="connsiteY2" fmla="*/ 3175 h 288925"/>
                  <a:gd name="connsiteX3" fmla="*/ 142875 w 285750"/>
                  <a:gd name="connsiteY3" fmla="*/ 123825 h 288925"/>
                  <a:gd name="connsiteX4" fmla="*/ 285750 w 285750"/>
                  <a:gd name="connsiteY4" fmla="*/ 0 h 288925"/>
                  <a:gd name="connsiteX5" fmla="*/ 285750 w 285750"/>
                  <a:gd name="connsiteY5" fmla="*/ 180975 h 288925"/>
                  <a:gd name="connsiteX6" fmla="*/ 133350 w 285750"/>
                  <a:gd name="connsiteY6" fmla="*/ 288925 h 288925"/>
                  <a:gd name="connsiteX0" fmla="*/ 145257 w 285750"/>
                  <a:gd name="connsiteY0" fmla="*/ 288925 h 288925"/>
                  <a:gd name="connsiteX1" fmla="*/ 0 w 285750"/>
                  <a:gd name="connsiteY1" fmla="*/ 190500 h 288925"/>
                  <a:gd name="connsiteX2" fmla="*/ 0 w 285750"/>
                  <a:gd name="connsiteY2" fmla="*/ 3175 h 288925"/>
                  <a:gd name="connsiteX3" fmla="*/ 142875 w 285750"/>
                  <a:gd name="connsiteY3" fmla="*/ 123825 h 288925"/>
                  <a:gd name="connsiteX4" fmla="*/ 285750 w 285750"/>
                  <a:gd name="connsiteY4" fmla="*/ 0 h 288925"/>
                  <a:gd name="connsiteX5" fmla="*/ 285750 w 285750"/>
                  <a:gd name="connsiteY5" fmla="*/ 180975 h 288925"/>
                  <a:gd name="connsiteX6" fmla="*/ 145257 w 285750"/>
                  <a:gd name="connsiteY6" fmla="*/ 288925 h 288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0" h="288925">
                    <a:moveTo>
                      <a:pt x="145257" y="288925"/>
                    </a:moveTo>
                    <a:lnTo>
                      <a:pt x="0" y="190500"/>
                    </a:lnTo>
                    <a:lnTo>
                      <a:pt x="0" y="3175"/>
                    </a:lnTo>
                    <a:lnTo>
                      <a:pt x="142875" y="123825"/>
                    </a:lnTo>
                    <a:lnTo>
                      <a:pt x="285750" y="0"/>
                    </a:lnTo>
                    <a:lnTo>
                      <a:pt x="285750" y="180975"/>
                    </a:lnTo>
                    <a:lnTo>
                      <a:pt x="145257" y="288925"/>
                    </a:lnTo>
                    <a:close/>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fr-CA" sz="1400">
                  <a:solidFill>
                    <a:schemeClr val="bg1"/>
                  </a:solidFill>
                  <a:latin typeface="Franklin Gothic Demi Cond" panose="020B0706030402020204" pitchFamily="34" charset="0"/>
                </a:endParaRPr>
              </a:p>
            </p:txBody>
          </p:sp>
        </p:grpSp>
      </p:grpSp>
      <p:grpSp>
        <p:nvGrpSpPr>
          <p:cNvPr id="90" name="Groupe 89">
            <a:extLst>
              <a:ext uri="{FF2B5EF4-FFF2-40B4-BE49-F238E27FC236}">
                <a16:creationId xmlns:a16="http://schemas.microsoft.com/office/drawing/2014/main" id="{24EB7C66-B006-448C-B99C-335F12C0A6EE}"/>
              </a:ext>
            </a:extLst>
          </p:cNvPr>
          <p:cNvGrpSpPr/>
          <p:nvPr/>
        </p:nvGrpSpPr>
        <p:grpSpPr>
          <a:xfrm>
            <a:off x="782114" y="5148580"/>
            <a:ext cx="641350" cy="606425"/>
            <a:chOff x="774700" y="5148580"/>
            <a:chExt cx="641350" cy="606425"/>
          </a:xfrm>
        </p:grpSpPr>
        <p:grpSp>
          <p:nvGrpSpPr>
            <p:cNvPr id="84" name="Groupe 83">
              <a:extLst>
                <a:ext uri="{FF2B5EF4-FFF2-40B4-BE49-F238E27FC236}">
                  <a16:creationId xmlns:a16="http://schemas.microsoft.com/office/drawing/2014/main" id="{CB27970C-FE9E-4924-A6F6-A06803F6088F}"/>
                </a:ext>
              </a:extLst>
            </p:cNvPr>
            <p:cNvGrpSpPr/>
            <p:nvPr/>
          </p:nvGrpSpPr>
          <p:grpSpPr>
            <a:xfrm>
              <a:off x="800100" y="5148580"/>
              <a:ext cx="595820" cy="606425"/>
              <a:chOff x="4244340" y="2247901"/>
              <a:chExt cx="4602479" cy="4684394"/>
            </a:xfrm>
          </p:grpSpPr>
          <p:sp>
            <p:nvSpPr>
              <p:cNvPr id="85" name="Arc 84">
                <a:extLst>
                  <a:ext uri="{FF2B5EF4-FFF2-40B4-BE49-F238E27FC236}">
                    <a16:creationId xmlns:a16="http://schemas.microsoft.com/office/drawing/2014/main" id="{4014AAF7-E7A9-4EBE-A783-68AE07359A8F}"/>
                  </a:ext>
                </a:extLst>
              </p:cNvPr>
              <p:cNvSpPr/>
              <p:nvPr/>
            </p:nvSpPr>
            <p:spPr>
              <a:xfrm>
                <a:off x="5843016" y="3913632"/>
                <a:ext cx="1344168" cy="1344168"/>
              </a:xfrm>
              <a:prstGeom prst="arc">
                <a:avLst>
                  <a:gd name="adj1" fmla="val 11288031"/>
                  <a:gd name="adj2" fmla="val 20961428"/>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86" name="Arc 85">
                <a:extLst>
                  <a:ext uri="{FF2B5EF4-FFF2-40B4-BE49-F238E27FC236}">
                    <a16:creationId xmlns:a16="http://schemas.microsoft.com/office/drawing/2014/main" id="{F78966A5-C02C-457A-B3A0-254346D41FF2}"/>
                  </a:ext>
                </a:extLst>
              </p:cNvPr>
              <p:cNvSpPr/>
              <p:nvPr/>
            </p:nvSpPr>
            <p:spPr>
              <a:xfrm>
                <a:off x="5295900" y="3366517"/>
                <a:ext cx="2458021" cy="2458021"/>
              </a:xfrm>
              <a:prstGeom prst="arc">
                <a:avLst>
                  <a:gd name="adj1" fmla="val 11250145"/>
                  <a:gd name="adj2" fmla="val 21199784"/>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87" name="Arc 86">
                <a:extLst>
                  <a:ext uri="{FF2B5EF4-FFF2-40B4-BE49-F238E27FC236}">
                    <a16:creationId xmlns:a16="http://schemas.microsoft.com/office/drawing/2014/main" id="{26287CD5-B37C-45EF-B418-0195192C421A}"/>
                  </a:ext>
                </a:extLst>
              </p:cNvPr>
              <p:cNvSpPr/>
              <p:nvPr/>
            </p:nvSpPr>
            <p:spPr>
              <a:xfrm>
                <a:off x="4738687" y="2824162"/>
                <a:ext cx="3586163" cy="3586163"/>
              </a:xfrm>
              <a:prstGeom prst="arc">
                <a:avLst>
                  <a:gd name="adj1" fmla="val 11171394"/>
                  <a:gd name="adj2" fmla="val 21282463"/>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88" name="Arc 87">
                <a:extLst>
                  <a:ext uri="{FF2B5EF4-FFF2-40B4-BE49-F238E27FC236}">
                    <a16:creationId xmlns:a16="http://schemas.microsoft.com/office/drawing/2014/main" id="{95BB2B06-18B0-4F5A-971C-3929F09683FE}"/>
                  </a:ext>
                </a:extLst>
              </p:cNvPr>
              <p:cNvSpPr/>
              <p:nvPr/>
            </p:nvSpPr>
            <p:spPr>
              <a:xfrm>
                <a:off x="4244340" y="2247901"/>
                <a:ext cx="4602479" cy="4684394"/>
              </a:xfrm>
              <a:prstGeom prst="arc">
                <a:avLst>
                  <a:gd name="adj1" fmla="val 11079711"/>
                  <a:gd name="adj2" fmla="val 21383273"/>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grpSp>
        <p:cxnSp>
          <p:nvCxnSpPr>
            <p:cNvPr id="89" name="Connecteur droit 88">
              <a:extLst>
                <a:ext uri="{FF2B5EF4-FFF2-40B4-BE49-F238E27FC236}">
                  <a16:creationId xmlns:a16="http://schemas.microsoft.com/office/drawing/2014/main" id="{A2C5B443-ED71-43F1-8B99-C164BE9771B5}"/>
                </a:ext>
              </a:extLst>
            </p:cNvPr>
            <p:cNvCxnSpPr/>
            <p:nvPr/>
          </p:nvCxnSpPr>
          <p:spPr>
            <a:xfrm>
              <a:off x="774700" y="5523230"/>
              <a:ext cx="641350" cy="0"/>
            </a:xfrm>
            <a:prstGeom prst="line">
              <a:avLst/>
            </a:prstGeom>
            <a:ln w="19050" cap="rnd"/>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3080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a:extLst>
              <a:ext uri="{FF2B5EF4-FFF2-40B4-BE49-F238E27FC236}">
                <a16:creationId xmlns:a16="http://schemas.microsoft.com/office/drawing/2014/main" id="{78692BA9-9E54-47FE-816E-85493108AF06}"/>
              </a:ext>
            </a:extLst>
          </p:cNvPr>
          <p:cNvSpPr txBox="1">
            <a:spLocks/>
          </p:cNvSpPr>
          <p:nvPr/>
        </p:nvSpPr>
        <p:spPr>
          <a:xfrm>
            <a:off x="685800" y="2103120"/>
            <a:ext cx="3922776" cy="3800809"/>
          </a:xfrm>
          <a:prstGeom prst="rect">
            <a:avLst/>
          </a:prstGeom>
        </p:spPr>
        <p:txBody>
          <a:bodyPr/>
          <a:lstStyle>
            <a:lvl1pPr marL="0" indent="0" algn="l" defTabSz="914400" rtl="0" eaLnBrk="1" latinLnBrk="0" hangingPunct="1">
              <a:lnSpc>
                <a:spcPct val="100000"/>
              </a:lnSpc>
              <a:spcBef>
                <a:spcPts val="300"/>
              </a:spcBef>
              <a:spcAft>
                <a:spcPts val="300"/>
              </a:spcAft>
              <a:buFont typeface="Arial" panose="020B0604020202020204" pitchFamily="34" charset="0"/>
              <a:buChar char="​"/>
              <a:defRPr lang="en-CA" sz="1200" b="0" i="0" kern="1200" noProof="0" dirty="0" smtClean="0">
                <a:solidFill>
                  <a:schemeClr val="tx1"/>
                </a:solidFill>
                <a:latin typeface="+mn-lt"/>
                <a:ea typeface="+mn-ea"/>
                <a:cs typeface="+mn-cs"/>
              </a:defRPr>
            </a:lvl1pPr>
            <a:lvl2pPr marL="171450" indent="-171450" algn="l" defTabSz="914400" rtl="0" eaLnBrk="1" latinLnBrk="0" hangingPunct="1">
              <a:lnSpc>
                <a:spcPct val="100000"/>
              </a:lnSpc>
              <a:spcBef>
                <a:spcPts val="300"/>
              </a:spcBef>
              <a:spcAft>
                <a:spcPts val="300"/>
              </a:spcAft>
              <a:buSzPct val="70000"/>
              <a:buFont typeface="Wingdings" panose="05000000000000000000" pitchFamily="2" charset="2"/>
              <a:buChar char="è"/>
              <a:defRPr lang="en-CA" sz="1100" kern="1200" noProof="0" dirty="0" smtClean="0">
                <a:solidFill>
                  <a:schemeClr val="accent1"/>
                </a:solidFill>
                <a:latin typeface="+mn-lt"/>
                <a:ea typeface="+mn-ea"/>
                <a:cs typeface="+mn-cs"/>
              </a:defRPr>
            </a:lvl2pPr>
            <a:lvl3pPr marL="0" indent="0" algn="l" defTabSz="914400" rtl="0" eaLnBrk="1" latinLnBrk="0" hangingPunct="1">
              <a:lnSpc>
                <a:spcPct val="100000"/>
              </a:lnSpc>
              <a:spcBef>
                <a:spcPts val="600"/>
              </a:spcBef>
              <a:spcAft>
                <a:spcPts val="600"/>
              </a:spcAft>
              <a:buFont typeface="Arial" panose="020B0604020202020204" pitchFamily="34" charset="0"/>
              <a:buChar char="​"/>
              <a:defRPr lang="en-CA" sz="1000" kern="1200" noProof="0" dirty="0" smtClean="0">
                <a:solidFill>
                  <a:schemeClr val="accent1"/>
                </a:solidFill>
                <a:latin typeface="+mn-lt"/>
                <a:ea typeface="+mn-ea"/>
                <a:cs typeface="+mn-cs"/>
              </a:defRPr>
            </a:lvl3pPr>
            <a:lvl4pPr marL="347472" indent="-169863" algn="l" defTabSz="914400" rtl="0" eaLnBrk="1" latinLnBrk="0" hangingPunct="1">
              <a:lnSpc>
                <a:spcPct val="100000"/>
              </a:lnSpc>
              <a:spcBef>
                <a:spcPts val="300"/>
              </a:spcBef>
              <a:spcAft>
                <a:spcPts val="300"/>
              </a:spcAft>
              <a:buClr>
                <a:schemeClr val="tx2"/>
              </a:buClr>
              <a:buSzPct val="90000"/>
              <a:buFont typeface="Wingdings" panose="05000000000000000000" pitchFamily="2" charset="2"/>
              <a:buChar char="§"/>
              <a:defRPr lang="en-CA" sz="1000" kern="1200" noProof="0" dirty="0" smtClean="0">
                <a:solidFill>
                  <a:schemeClr val="accent1"/>
                </a:solidFill>
                <a:latin typeface="+mn-lt"/>
                <a:ea typeface="+mn-ea"/>
                <a:cs typeface="+mn-cs"/>
              </a:defRPr>
            </a:lvl4pPr>
            <a:lvl5pPr marL="512064" indent="-176213" algn="l" defTabSz="914400" rtl="0" eaLnBrk="1" latinLnBrk="0" hangingPunct="1">
              <a:lnSpc>
                <a:spcPct val="100000"/>
              </a:lnSpc>
              <a:spcBef>
                <a:spcPts val="300"/>
              </a:spcBef>
              <a:spcAft>
                <a:spcPts val="300"/>
              </a:spcAft>
              <a:buFont typeface="Lucida Grande"/>
              <a:buChar char="—"/>
              <a:defRPr lang="en-CA" sz="1000" kern="1200" noProof="0" dirty="0" smtClean="0">
                <a:solidFill>
                  <a:schemeClr val="accent1"/>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r>
              <a:rPr lang="fr-CA" b="1"/>
              <a:t>Causes courantes de pertes de données</a:t>
            </a:r>
          </a:p>
          <a:p>
            <a:r>
              <a:rPr lang="fr-CA" sz="1100" b="1"/>
              <a:t>Défaillance matérielle (44%)</a:t>
            </a:r>
          </a:p>
          <a:p>
            <a:pPr lvl="1"/>
            <a:r>
              <a:rPr lang="fr-CA"/>
              <a:t>Disque dur qui plante fréquemment</a:t>
            </a:r>
          </a:p>
          <a:p>
            <a:pPr lvl="1"/>
            <a:r>
              <a:rPr lang="fr-CA"/>
              <a:t>Plantages d’ordinateur</a:t>
            </a:r>
          </a:p>
          <a:p>
            <a:pPr lvl="1"/>
            <a:r>
              <a:rPr lang="fr-CA"/>
              <a:t>Surchauffe du système</a:t>
            </a:r>
          </a:p>
          <a:p>
            <a:pPr lvl="1"/>
            <a:r>
              <a:rPr lang="fr-CA"/>
              <a:t>Pannes de courant</a:t>
            </a:r>
          </a:p>
          <a:p>
            <a:r>
              <a:rPr lang="fr-CA" sz="1100" b="1"/>
              <a:t>Erreur humaine (32%)</a:t>
            </a:r>
          </a:p>
          <a:p>
            <a:pPr lvl="1"/>
            <a:r>
              <a:rPr lang="fr-CA"/>
              <a:t>Suppression accidentelle</a:t>
            </a:r>
          </a:p>
          <a:p>
            <a:pPr lvl="1"/>
            <a:r>
              <a:rPr lang="fr-CA"/>
              <a:t>Formatage accidentel</a:t>
            </a:r>
          </a:p>
          <a:p>
            <a:pPr lvl="1"/>
            <a:r>
              <a:rPr lang="fr-CA"/>
              <a:t>Déversement de liquide sur </a:t>
            </a:r>
            <a:br>
              <a:rPr lang="fr-CA"/>
            </a:br>
            <a:r>
              <a:rPr lang="fr-CA"/>
              <a:t>vos appareils</a:t>
            </a:r>
          </a:p>
          <a:p>
            <a:r>
              <a:rPr lang="fr-CA" sz="1100" b="1"/>
              <a:t>Corruption de logiciels (14%)</a:t>
            </a:r>
          </a:p>
          <a:p>
            <a:pPr lvl="1"/>
            <a:r>
              <a:rPr lang="fr-CA"/>
              <a:t>Bogues des logiciels</a:t>
            </a:r>
          </a:p>
          <a:p>
            <a:pPr lvl="1"/>
            <a:r>
              <a:rPr lang="fr-CA"/>
              <a:t>Plantage ou gel d’un logiciel</a:t>
            </a:r>
          </a:p>
          <a:p>
            <a:pPr lvl="1"/>
            <a:r>
              <a:rPr lang="fr-CA"/>
              <a:t>Corruption de la base de données </a:t>
            </a:r>
            <a:br>
              <a:rPr lang="fr-CA"/>
            </a:br>
            <a:r>
              <a:rPr lang="fr-CA"/>
              <a:t>de logiciels</a:t>
            </a:r>
          </a:p>
          <a:p>
            <a:pPr lvl="1"/>
            <a:r>
              <a:rPr lang="fr-CA"/>
              <a:t>Fermeture inattendue d’un logiciel</a:t>
            </a:r>
          </a:p>
          <a:p>
            <a:pPr lvl="1"/>
            <a:r>
              <a:rPr lang="fr-CA"/>
              <a:t>Installation de logiciels malveillants</a:t>
            </a:r>
          </a:p>
          <a:p>
            <a:pPr lvl="1"/>
            <a:endParaRPr lang="fr-CA"/>
          </a:p>
        </p:txBody>
      </p:sp>
      <p:sp>
        <p:nvSpPr>
          <p:cNvPr id="7" name="Titre 6">
            <a:extLst>
              <a:ext uri="{FF2B5EF4-FFF2-40B4-BE49-F238E27FC236}">
                <a16:creationId xmlns:a16="http://schemas.microsoft.com/office/drawing/2014/main" id="{9F35AB8C-5EC9-4581-AC13-AECF2140353B}"/>
              </a:ext>
            </a:extLst>
          </p:cNvPr>
          <p:cNvSpPr>
            <a:spLocks noGrp="1"/>
          </p:cNvSpPr>
          <p:nvPr>
            <p:ph type="title"/>
            <p:custDataLst>
              <p:tags r:id="rId1"/>
            </p:custDataLst>
          </p:nvPr>
        </p:nvSpPr>
        <p:spPr/>
        <p:txBody>
          <a:bodyPr/>
          <a:lstStyle/>
          <a:p>
            <a:r>
              <a:rPr lang="fr-CA"/>
              <a:t>Sauvegardes</a:t>
            </a:r>
          </a:p>
        </p:txBody>
      </p:sp>
      <p:sp>
        <p:nvSpPr>
          <p:cNvPr id="5" name="Espace réservé du texte 4">
            <a:extLst>
              <a:ext uri="{FF2B5EF4-FFF2-40B4-BE49-F238E27FC236}">
                <a16:creationId xmlns:a16="http://schemas.microsoft.com/office/drawing/2014/main" id="{DCB61C14-9918-4D4B-BC0B-8C1B18E8F025}"/>
              </a:ext>
            </a:extLst>
          </p:cNvPr>
          <p:cNvSpPr>
            <a:spLocks noGrp="1"/>
          </p:cNvSpPr>
          <p:nvPr>
            <p:ph type="body" idx="28"/>
          </p:nvPr>
        </p:nvSpPr>
        <p:spPr/>
        <p:txBody>
          <a:bodyPr/>
          <a:lstStyle/>
          <a:p>
            <a:r>
              <a:rPr lang="fr-CA"/>
              <a:t>Protection des données</a:t>
            </a:r>
          </a:p>
        </p:txBody>
      </p:sp>
      <p:sp>
        <p:nvSpPr>
          <p:cNvPr id="14" name="Espace réservé du texte 13">
            <a:extLst>
              <a:ext uri="{FF2B5EF4-FFF2-40B4-BE49-F238E27FC236}">
                <a16:creationId xmlns:a16="http://schemas.microsoft.com/office/drawing/2014/main" id="{CEE77BEB-7C4A-424F-846C-A4541CC1F677}"/>
              </a:ext>
            </a:extLst>
          </p:cNvPr>
          <p:cNvSpPr>
            <a:spLocks noGrp="1"/>
          </p:cNvSpPr>
          <p:nvPr>
            <p:ph type="body" sz="quarter" idx="14"/>
          </p:nvPr>
        </p:nvSpPr>
        <p:spPr>
          <a:xfrm>
            <a:off x="685800" y="6467446"/>
            <a:ext cx="3211945" cy="267621"/>
          </a:xfrm>
        </p:spPr>
        <p:txBody>
          <a:bodyPr/>
          <a:lstStyle/>
          <a:p>
            <a:r>
              <a:rPr lang="fr-CA"/>
              <a:t>https://www.stellarinfo.com/blog/data-recovery-and-data-loss-statistics/</a:t>
            </a:r>
          </a:p>
        </p:txBody>
      </p:sp>
      <p:sp>
        <p:nvSpPr>
          <p:cNvPr id="9" name="Espace réservé du contenu 6">
            <a:extLst>
              <a:ext uri="{FF2B5EF4-FFF2-40B4-BE49-F238E27FC236}">
                <a16:creationId xmlns:a16="http://schemas.microsoft.com/office/drawing/2014/main" id="{3B23035E-EDD8-4565-B429-CA5C82F2749E}"/>
              </a:ext>
            </a:extLst>
          </p:cNvPr>
          <p:cNvSpPr txBox="1">
            <a:spLocks/>
          </p:cNvSpPr>
          <p:nvPr/>
        </p:nvSpPr>
        <p:spPr>
          <a:xfrm>
            <a:off x="5916168" y="2103120"/>
            <a:ext cx="2903982" cy="4224528"/>
          </a:xfrm>
          <a:prstGeom prst="rect">
            <a:avLst/>
          </a:prstGeom>
          <a:solidFill>
            <a:schemeClr val="bg1">
              <a:lumMod val="95000"/>
            </a:schemeClr>
          </a:solidFill>
        </p:spPr>
        <p:txBody>
          <a:bodyPr/>
          <a:lstStyle>
            <a:lvl1pPr marL="0" indent="0" algn="l" defTabSz="914400" rtl="0" eaLnBrk="1" latinLnBrk="0" hangingPunct="1">
              <a:lnSpc>
                <a:spcPct val="100000"/>
              </a:lnSpc>
              <a:spcBef>
                <a:spcPts val="300"/>
              </a:spcBef>
              <a:spcAft>
                <a:spcPts val="300"/>
              </a:spcAft>
              <a:buFont typeface="Arial" panose="020B0604020202020204" pitchFamily="34" charset="0"/>
              <a:buChar char="​"/>
              <a:defRPr lang="en-CA" sz="1200" b="0" i="0" kern="1200" noProof="0" dirty="0" smtClean="0">
                <a:solidFill>
                  <a:schemeClr val="tx1"/>
                </a:solidFill>
                <a:latin typeface="+mn-lt"/>
                <a:ea typeface="+mn-ea"/>
                <a:cs typeface="+mn-cs"/>
              </a:defRPr>
            </a:lvl1pPr>
            <a:lvl2pPr marL="171450" indent="-171450" algn="l" defTabSz="914400" rtl="0" eaLnBrk="1" latinLnBrk="0" hangingPunct="1">
              <a:lnSpc>
                <a:spcPct val="100000"/>
              </a:lnSpc>
              <a:spcBef>
                <a:spcPts val="300"/>
              </a:spcBef>
              <a:spcAft>
                <a:spcPts val="300"/>
              </a:spcAft>
              <a:buSzPct val="70000"/>
              <a:buFont typeface="Wingdings" panose="05000000000000000000" pitchFamily="2" charset="2"/>
              <a:buChar char="è"/>
              <a:defRPr lang="en-CA" sz="1100" kern="1200" noProof="0" dirty="0" smtClean="0">
                <a:solidFill>
                  <a:schemeClr val="accent1"/>
                </a:solidFill>
                <a:latin typeface="+mn-lt"/>
                <a:ea typeface="+mn-ea"/>
                <a:cs typeface="+mn-cs"/>
              </a:defRPr>
            </a:lvl2pPr>
            <a:lvl3pPr marL="0" indent="0" algn="l" defTabSz="914400" rtl="0" eaLnBrk="1" latinLnBrk="0" hangingPunct="1">
              <a:lnSpc>
                <a:spcPct val="100000"/>
              </a:lnSpc>
              <a:spcBef>
                <a:spcPts val="600"/>
              </a:spcBef>
              <a:spcAft>
                <a:spcPts val="600"/>
              </a:spcAft>
              <a:buFont typeface="Arial" panose="020B0604020202020204" pitchFamily="34" charset="0"/>
              <a:buChar char="​"/>
              <a:defRPr lang="en-CA" sz="1000" kern="1200" noProof="0" dirty="0" smtClean="0">
                <a:solidFill>
                  <a:schemeClr val="accent1"/>
                </a:solidFill>
                <a:latin typeface="+mn-lt"/>
                <a:ea typeface="+mn-ea"/>
                <a:cs typeface="+mn-cs"/>
              </a:defRPr>
            </a:lvl3pPr>
            <a:lvl4pPr marL="347472" indent="-169863" algn="l" defTabSz="914400" rtl="0" eaLnBrk="1" latinLnBrk="0" hangingPunct="1">
              <a:lnSpc>
                <a:spcPct val="100000"/>
              </a:lnSpc>
              <a:spcBef>
                <a:spcPts val="300"/>
              </a:spcBef>
              <a:spcAft>
                <a:spcPts val="300"/>
              </a:spcAft>
              <a:buClr>
                <a:schemeClr val="tx2"/>
              </a:buClr>
              <a:buSzPct val="90000"/>
              <a:buFont typeface="Wingdings" panose="05000000000000000000" pitchFamily="2" charset="2"/>
              <a:buChar char="§"/>
              <a:defRPr lang="en-CA" sz="1000" kern="1200" noProof="0" dirty="0" smtClean="0">
                <a:solidFill>
                  <a:schemeClr val="accent1"/>
                </a:solidFill>
                <a:latin typeface="+mn-lt"/>
                <a:ea typeface="+mn-ea"/>
                <a:cs typeface="+mn-cs"/>
              </a:defRPr>
            </a:lvl4pPr>
            <a:lvl5pPr marL="512064" indent="-176213" algn="l" defTabSz="914400" rtl="0" eaLnBrk="1" latinLnBrk="0" hangingPunct="1">
              <a:lnSpc>
                <a:spcPct val="100000"/>
              </a:lnSpc>
              <a:spcBef>
                <a:spcPts val="300"/>
              </a:spcBef>
              <a:spcAft>
                <a:spcPts val="300"/>
              </a:spcAft>
              <a:buFont typeface="Lucida Grande"/>
              <a:buChar char="—"/>
              <a:defRPr lang="en-CA" sz="1000" kern="1200" noProof="0" dirty="0" smtClean="0">
                <a:solidFill>
                  <a:schemeClr val="accent1"/>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r>
              <a:rPr lang="fr-CA" b="1"/>
              <a:t>Statistiques sur la perte de données</a:t>
            </a:r>
          </a:p>
        </p:txBody>
      </p:sp>
      <p:sp>
        <p:nvSpPr>
          <p:cNvPr id="10" name="Espace réservé du contenu 2">
            <a:extLst>
              <a:ext uri="{FF2B5EF4-FFF2-40B4-BE49-F238E27FC236}">
                <a16:creationId xmlns:a16="http://schemas.microsoft.com/office/drawing/2014/main" id="{129F464C-7DD8-4EBF-BF9B-CB028C1F2B74}"/>
              </a:ext>
            </a:extLst>
          </p:cNvPr>
          <p:cNvSpPr txBox="1">
            <a:spLocks/>
          </p:cNvSpPr>
          <p:nvPr/>
        </p:nvSpPr>
        <p:spPr>
          <a:xfrm>
            <a:off x="3493008" y="2103120"/>
            <a:ext cx="2404872" cy="3800809"/>
          </a:xfrm>
          <a:prstGeom prst="rect">
            <a:avLst/>
          </a:prstGeom>
        </p:spPr>
        <p:txBody>
          <a:bodyPr vert="horz" lIns="45720" tIns="45720" rIns="45720" bIns="45720" rtlCol="0">
            <a:noAutofit/>
          </a:bodyPr>
          <a:lstStyle>
            <a:lvl1pPr marL="0" indent="0" algn="l" defTabSz="914400" rtl="0" eaLnBrk="1" latinLnBrk="0" hangingPunct="1">
              <a:lnSpc>
                <a:spcPct val="100000"/>
              </a:lnSpc>
              <a:spcBef>
                <a:spcPts val="300"/>
              </a:spcBef>
              <a:spcAft>
                <a:spcPts val="300"/>
              </a:spcAft>
              <a:buFont typeface="Arial" panose="020B0604020202020204" pitchFamily="34" charset="0"/>
              <a:buChar char="​"/>
              <a:defRPr lang="en-CA" sz="1200" b="0" i="0" kern="1200" noProof="0" dirty="0" smtClean="0">
                <a:solidFill>
                  <a:schemeClr val="tx1"/>
                </a:solidFill>
                <a:latin typeface="+mn-lt"/>
                <a:ea typeface="+mn-ea"/>
                <a:cs typeface="+mn-cs"/>
              </a:defRPr>
            </a:lvl1pPr>
            <a:lvl2pPr marL="171450" indent="-171450" algn="l" defTabSz="914400" rtl="0" eaLnBrk="1" latinLnBrk="0" hangingPunct="1">
              <a:lnSpc>
                <a:spcPct val="100000"/>
              </a:lnSpc>
              <a:spcBef>
                <a:spcPts val="300"/>
              </a:spcBef>
              <a:spcAft>
                <a:spcPts val="300"/>
              </a:spcAft>
              <a:buSzPct val="70000"/>
              <a:buFont typeface="Wingdings" panose="05000000000000000000" pitchFamily="2" charset="2"/>
              <a:buChar char="è"/>
              <a:defRPr lang="en-CA" sz="1100" kern="1200" noProof="0">
                <a:solidFill>
                  <a:schemeClr val="accent1"/>
                </a:solidFill>
                <a:latin typeface="+mn-lt"/>
                <a:ea typeface="+mn-ea"/>
                <a:cs typeface="+mn-cs"/>
              </a:defRPr>
            </a:lvl2pPr>
            <a:lvl3pPr marL="0" indent="0" algn="l" defTabSz="914400" rtl="0" eaLnBrk="1" latinLnBrk="0" hangingPunct="1">
              <a:lnSpc>
                <a:spcPct val="100000"/>
              </a:lnSpc>
              <a:spcBef>
                <a:spcPts val="600"/>
              </a:spcBef>
              <a:spcAft>
                <a:spcPts val="600"/>
              </a:spcAft>
              <a:buFont typeface="Arial" panose="020B0604020202020204" pitchFamily="34" charset="0"/>
              <a:buChar char="​"/>
              <a:defRPr lang="en-CA" sz="1000" kern="1200" noProof="0">
                <a:solidFill>
                  <a:schemeClr val="accent1"/>
                </a:solidFill>
                <a:latin typeface="+mn-lt"/>
                <a:ea typeface="+mn-ea"/>
                <a:cs typeface="+mn-cs"/>
              </a:defRPr>
            </a:lvl3pPr>
            <a:lvl4pPr marL="347472" indent="-169863" algn="l" defTabSz="914400" rtl="0" eaLnBrk="1" latinLnBrk="0" hangingPunct="1">
              <a:lnSpc>
                <a:spcPct val="100000"/>
              </a:lnSpc>
              <a:spcBef>
                <a:spcPts val="300"/>
              </a:spcBef>
              <a:spcAft>
                <a:spcPts val="300"/>
              </a:spcAft>
              <a:buClr>
                <a:schemeClr val="tx2"/>
              </a:buClr>
              <a:buSzPct val="90000"/>
              <a:buFont typeface="Wingdings" panose="05000000000000000000" pitchFamily="2" charset="2"/>
              <a:buChar char="§"/>
              <a:defRPr lang="en-CA" sz="1000" kern="1200" noProof="0">
                <a:solidFill>
                  <a:schemeClr val="accent1"/>
                </a:solidFill>
                <a:latin typeface="+mn-lt"/>
                <a:ea typeface="+mn-ea"/>
                <a:cs typeface="+mn-cs"/>
              </a:defRPr>
            </a:lvl4pPr>
            <a:lvl5pPr marL="514350" indent="-176213" algn="l" defTabSz="914400" rtl="0" eaLnBrk="1" latinLnBrk="0" hangingPunct="1">
              <a:lnSpc>
                <a:spcPct val="100000"/>
              </a:lnSpc>
              <a:spcBef>
                <a:spcPts val="300"/>
              </a:spcBef>
              <a:spcAft>
                <a:spcPts val="300"/>
              </a:spcAft>
              <a:buFont typeface="Arial" panose="020B0604020202020204" pitchFamily="34" charset="0"/>
              <a:buChar char="−"/>
              <a:defRPr lang="en-CA" sz="1000" kern="1200" noProof="0">
                <a:solidFill>
                  <a:schemeClr val="accent1"/>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r>
              <a:rPr lang="fr-CA" b="1"/>
              <a:t> </a:t>
            </a:r>
          </a:p>
          <a:p>
            <a:r>
              <a:rPr lang="fr-CA" sz="1100" b="1"/>
              <a:t>Cybercriminalité (7%)</a:t>
            </a:r>
          </a:p>
          <a:p>
            <a:pPr lvl="1"/>
            <a:r>
              <a:rPr lang="fr-CA"/>
              <a:t>Attaques par harponnage</a:t>
            </a:r>
          </a:p>
          <a:p>
            <a:pPr lvl="1"/>
            <a:r>
              <a:rPr lang="fr-CA"/>
              <a:t>Envoi de pourriels</a:t>
            </a:r>
          </a:p>
          <a:p>
            <a:pPr lvl="1"/>
            <a:r>
              <a:rPr lang="fr-CA"/>
              <a:t>Vol de données</a:t>
            </a:r>
          </a:p>
          <a:p>
            <a:pPr lvl="1"/>
            <a:r>
              <a:rPr lang="fr-CA"/>
              <a:t>Piratage de systèmes</a:t>
            </a:r>
          </a:p>
          <a:p>
            <a:pPr lvl="1"/>
            <a:r>
              <a:rPr lang="fr-CA"/>
              <a:t>Logiciels de rançon</a:t>
            </a:r>
          </a:p>
          <a:p>
            <a:r>
              <a:rPr lang="fr-CA" sz="1100" b="1"/>
              <a:t>Catastrophes naturelles (7%)</a:t>
            </a:r>
          </a:p>
          <a:p>
            <a:pPr lvl="1"/>
            <a:r>
              <a:rPr lang="fr-CA"/>
              <a:t>Inondations</a:t>
            </a:r>
          </a:p>
          <a:p>
            <a:pPr lvl="1"/>
            <a:r>
              <a:rPr lang="fr-CA"/>
              <a:t>Incendies</a:t>
            </a:r>
          </a:p>
          <a:p>
            <a:pPr lvl="1"/>
            <a:r>
              <a:rPr lang="fr-CA"/>
              <a:t>Tremblement de terre</a:t>
            </a:r>
          </a:p>
          <a:p>
            <a:pPr lvl="1"/>
            <a:r>
              <a:rPr lang="fr-CA"/>
              <a:t>Tornades</a:t>
            </a:r>
          </a:p>
          <a:p>
            <a:pPr lvl="1"/>
            <a:endParaRPr lang="fr-CA"/>
          </a:p>
        </p:txBody>
      </p:sp>
      <p:sp>
        <p:nvSpPr>
          <p:cNvPr id="11" name="Rectangle 10">
            <a:extLst>
              <a:ext uri="{FF2B5EF4-FFF2-40B4-BE49-F238E27FC236}">
                <a16:creationId xmlns:a16="http://schemas.microsoft.com/office/drawing/2014/main" id="{D25339FA-CA50-4903-B493-CC4EEB2BD026}"/>
              </a:ext>
            </a:extLst>
          </p:cNvPr>
          <p:cNvSpPr/>
          <p:nvPr/>
        </p:nvSpPr>
        <p:spPr>
          <a:xfrm>
            <a:off x="6121908" y="2543556"/>
            <a:ext cx="2473452" cy="502920"/>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noAutofit/>
          </a:bodyPr>
          <a:lstStyle/>
          <a:p>
            <a:pPr lvl="1"/>
            <a:r>
              <a:rPr lang="fr-CA" sz="1100" b="1">
                <a:solidFill>
                  <a:schemeClr val="tx1"/>
                </a:solidFill>
              </a:rPr>
              <a:t>55% </a:t>
            </a:r>
            <a:r>
              <a:rPr lang="fr-CA" sz="1100">
                <a:solidFill>
                  <a:schemeClr val="tx1"/>
                </a:solidFill>
              </a:rPr>
              <a:t>des disques durs plantent pratiquement en cinq ans</a:t>
            </a:r>
          </a:p>
        </p:txBody>
      </p:sp>
      <p:sp>
        <p:nvSpPr>
          <p:cNvPr id="12" name="Rectangle 11">
            <a:extLst>
              <a:ext uri="{FF2B5EF4-FFF2-40B4-BE49-F238E27FC236}">
                <a16:creationId xmlns:a16="http://schemas.microsoft.com/office/drawing/2014/main" id="{6A04C906-1620-4BA2-A36B-0E7D65226CB5}"/>
              </a:ext>
            </a:extLst>
          </p:cNvPr>
          <p:cNvSpPr/>
          <p:nvPr/>
        </p:nvSpPr>
        <p:spPr>
          <a:xfrm>
            <a:off x="6121908" y="3783482"/>
            <a:ext cx="2473452" cy="502920"/>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noAutofit/>
          </a:bodyPr>
          <a:lstStyle/>
          <a:p>
            <a:pPr lvl="1"/>
            <a:r>
              <a:rPr lang="fr-CA" sz="1000" b="1">
                <a:solidFill>
                  <a:schemeClr val="tx1"/>
                </a:solidFill>
              </a:rPr>
              <a:t>66% </a:t>
            </a:r>
            <a:r>
              <a:rPr lang="fr-CA" sz="1000">
                <a:solidFill>
                  <a:schemeClr val="tx1"/>
                </a:solidFill>
              </a:rPr>
              <a:t>des entreprises du monde entire ont connu un échec de recuperation des données au cours des dernières années</a:t>
            </a:r>
          </a:p>
        </p:txBody>
      </p:sp>
      <p:sp>
        <p:nvSpPr>
          <p:cNvPr id="13" name="Rectangle 12">
            <a:extLst>
              <a:ext uri="{FF2B5EF4-FFF2-40B4-BE49-F238E27FC236}">
                <a16:creationId xmlns:a16="http://schemas.microsoft.com/office/drawing/2014/main" id="{BA5BA6B8-445E-41C2-93AF-BB202ED8E44A}"/>
              </a:ext>
            </a:extLst>
          </p:cNvPr>
          <p:cNvSpPr/>
          <p:nvPr/>
        </p:nvSpPr>
        <p:spPr>
          <a:xfrm>
            <a:off x="6121908" y="3163519"/>
            <a:ext cx="2473452" cy="502920"/>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noAutofit/>
          </a:bodyPr>
          <a:lstStyle/>
          <a:p>
            <a:pPr lvl="1"/>
            <a:r>
              <a:rPr lang="fr-CA" sz="1000" b="1">
                <a:solidFill>
                  <a:schemeClr val="tx1"/>
                </a:solidFill>
              </a:rPr>
              <a:t>21% </a:t>
            </a:r>
            <a:r>
              <a:rPr lang="fr-CA" sz="1000">
                <a:solidFill>
                  <a:schemeClr val="tx1"/>
                </a:solidFill>
              </a:rPr>
              <a:t>des fichiers ne sont aucunement protégés</a:t>
            </a:r>
          </a:p>
        </p:txBody>
      </p:sp>
      <p:sp>
        <p:nvSpPr>
          <p:cNvPr id="16" name="Rectangle 15">
            <a:extLst>
              <a:ext uri="{FF2B5EF4-FFF2-40B4-BE49-F238E27FC236}">
                <a16:creationId xmlns:a16="http://schemas.microsoft.com/office/drawing/2014/main" id="{1DBC4875-4AB7-4456-827B-C486BE8C07F8}"/>
              </a:ext>
            </a:extLst>
          </p:cNvPr>
          <p:cNvSpPr/>
          <p:nvPr/>
        </p:nvSpPr>
        <p:spPr>
          <a:xfrm>
            <a:off x="6121908" y="4403445"/>
            <a:ext cx="2473452" cy="502920"/>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noAutofit/>
          </a:bodyPr>
          <a:lstStyle/>
          <a:p>
            <a:pPr lvl="1"/>
            <a:r>
              <a:rPr lang="fr-CA" sz="1000" b="1">
                <a:solidFill>
                  <a:schemeClr val="tx1"/>
                </a:solidFill>
              </a:rPr>
              <a:t>22% </a:t>
            </a:r>
            <a:r>
              <a:rPr lang="fr-CA" sz="1000">
                <a:solidFill>
                  <a:schemeClr val="tx1"/>
                </a:solidFill>
              </a:rPr>
              <a:t>des petites entreprises cessent leurs activités après avoir subi une attaque de logiciel de rançon</a:t>
            </a:r>
          </a:p>
        </p:txBody>
      </p:sp>
      <p:sp>
        <p:nvSpPr>
          <p:cNvPr id="18" name="Rectangle 17">
            <a:extLst>
              <a:ext uri="{FF2B5EF4-FFF2-40B4-BE49-F238E27FC236}">
                <a16:creationId xmlns:a16="http://schemas.microsoft.com/office/drawing/2014/main" id="{29F6975E-E277-4EF4-91C1-49F2272E8B9E}"/>
              </a:ext>
            </a:extLst>
          </p:cNvPr>
          <p:cNvSpPr/>
          <p:nvPr/>
        </p:nvSpPr>
        <p:spPr>
          <a:xfrm>
            <a:off x="6121908" y="5023408"/>
            <a:ext cx="2473452" cy="502920"/>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noAutofit/>
          </a:bodyPr>
          <a:lstStyle/>
          <a:p>
            <a:pPr lvl="1"/>
            <a:r>
              <a:rPr lang="fr-CA" sz="1000" b="1">
                <a:solidFill>
                  <a:schemeClr val="tx1"/>
                </a:solidFill>
              </a:rPr>
              <a:t>13% </a:t>
            </a:r>
            <a:r>
              <a:rPr lang="fr-CA" sz="1000">
                <a:solidFill>
                  <a:schemeClr val="tx1"/>
                </a:solidFill>
              </a:rPr>
              <a:t>des pertes de donneés mondiales sont dues à la cybercriminalité, notam-ment le piratage, le vol de données, etc.</a:t>
            </a:r>
          </a:p>
        </p:txBody>
      </p:sp>
      <p:sp>
        <p:nvSpPr>
          <p:cNvPr id="19" name="Rectangle 18">
            <a:extLst>
              <a:ext uri="{FF2B5EF4-FFF2-40B4-BE49-F238E27FC236}">
                <a16:creationId xmlns:a16="http://schemas.microsoft.com/office/drawing/2014/main" id="{2CE524B8-CE4E-40C9-91D9-715A694A1858}"/>
              </a:ext>
            </a:extLst>
          </p:cNvPr>
          <p:cNvSpPr/>
          <p:nvPr/>
        </p:nvSpPr>
        <p:spPr>
          <a:xfrm>
            <a:off x="6121908" y="5643372"/>
            <a:ext cx="2473452" cy="502920"/>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noAutofit/>
          </a:bodyPr>
          <a:lstStyle/>
          <a:p>
            <a:pPr lvl="1"/>
            <a:r>
              <a:rPr lang="fr-CA" sz="1000">
                <a:solidFill>
                  <a:schemeClr val="tx1"/>
                </a:solidFill>
              </a:rPr>
              <a:t>Aux États-Unis, </a:t>
            </a:r>
            <a:r>
              <a:rPr lang="fr-CA" sz="1000" b="1">
                <a:solidFill>
                  <a:schemeClr val="tx1"/>
                </a:solidFill>
              </a:rPr>
              <a:t>140 000</a:t>
            </a:r>
            <a:r>
              <a:rPr lang="fr-CA" sz="1000">
                <a:solidFill>
                  <a:schemeClr val="tx1"/>
                </a:solidFill>
              </a:rPr>
              <a:t> disques durs plantent chaque semaine</a:t>
            </a:r>
          </a:p>
        </p:txBody>
      </p:sp>
      <p:cxnSp>
        <p:nvCxnSpPr>
          <p:cNvPr id="20" name="Connecteur droit 19">
            <a:extLst>
              <a:ext uri="{FF2B5EF4-FFF2-40B4-BE49-F238E27FC236}">
                <a16:creationId xmlns:a16="http://schemas.microsoft.com/office/drawing/2014/main" id="{CCA4CCFD-E606-4AB9-9EAF-9651518A30F4}"/>
              </a:ext>
            </a:extLst>
          </p:cNvPr>
          <p:cNvCxnSpPr/>
          <p:nvPr/>
        </p:nvCxnSpPr>
        <p:spPr>
          <a:xfrm>
            <a:off x="722376" y="2368296"/>
            <a:ext cx="4727448"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29683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BDC SlideDoc 2016">
  <a:themeElements>
    <a:clrScheme name="BDC 2016">
      <a:dk1>
        <a:srgbClr val="253746"/>
      </a:dk1>
      <a:lt1>
        <a:sysClr val="window" lastClr="FFFFFF"/>
      </a:lt1>
      <a:dk2>
        <a:srgbClr val="0072CE"/>
      </a:dk2>
      <a:lt2>
        <a:srgbClr val="4EC3E0"/>
      </a:lt2>
      <a:accent1>
        <a:srgbClr val="253746"/>
      </a:accent1>
      <a:accent2>
        <a:srgbClr val="A6192E"/>
      </a:accent2>
      <a:accent3>
        <a:srgbClr val="DA291C"/>
      </a:accent3>
      <a:accent4>
        <a:srgbClr val="00BFB3"/>
      </a:accent4>
      <a:accent5>
        <a:srgbClr val="9CAF88"/>
      </a:accent5>
      <a:accent6>
        <a:srgbClr val="F68D2E"/>
      </a:accent6>
      <a:hlink>
        <a:srgbClr val="BBBCBC"/>
      </a:hlink>
      <a:folHlink>
        <a:srgbClr val="D9D9D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pattFill prst="dkUpDiag">
          <a:fgClr>
            <a:schemeClr val="bg2">
              <a:lumMod val="50000"/>
            </a:schemeClr>
          </a:fgClr>
          <a:bgClr>
            <a:schemeClr val="bg2">
              <a:lumMod val="65000"/>
            </a:schemeClr>
          </a:bgClr>
        </a:pattFill>
        <a:ln>
          <a:noFill/>
        </a:ln>
      </a:spPr>
      <a:bodyPr wrap="none" lIns="228600" tIns="228600" rIns="228600" bIns="228600" rtlCol="0" anchor="ctr">
        <a:noAutofit/>
      </a:bodyPr>
      <a:lstStyle>
        <a:defPPr algn="ctr">
          <a:defRPr sz="1400" dirty="0" smtClean="0">
            <a:solidFill>
              <a:schemeClr val="bg1"/>
            </a:solidFill>
            <a:latin typeface="Franklin Gothic Demi Cond" panose="020B07060304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20000"/>
          </a:lnSpc>
          <a:defRPr dirty="0">
            <a:solidFill>
              <a:schemeClr val="tx2"/>
            </a:solidFill>
          </a:defRPr>
        </a:defPPr>
      </a:lstStyle>
    </a:tx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B0620B030EDFF42A850410146E249F1" ma:contentTypeVersion="16" ma:contentTypeDescription="Crée un document." ma:contentTypeScope="" ma:versionID="71d2efdceb35a32a679da96426734085">
  <xsd:schema xmlns:xsd="http://www.w3.org/2001/XMLSchema" xmlns:xs="http://www.w3.org/2001/XMLSchema" xmlns:p="http://schemas.microsoft.com/office/2006/metadata/properties" xmlns:ns2="a198a7c1-9652-40b5-a3db-9129bf0a3928" xmlns:ns3="e93c9b95-0365-4ad8-8c94-f19a48aa752b" targetNamespace="http://schemas.microsoft.com/office/2006/metadata/properties" ma:root="true" ma:fieldsID="c92b8cc3817937afe1930843ce4ef982" ns2:_="" ns3:_="">
    <xsd:import namespace="a198a7c1-9652-40b5-a3db-9129bf0a3928"/>
    <xsd:import namespace="e93c9b95-0365-4ad8-8c94-f19a48aa752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98a7c1-9652-40b5-a3db-9129bf0a3928"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ccf22a20-0625-4a88-a20c-9613cb9e8c9e}" ma:internalName="TaxCatchAll" ma:showField="CatchAllData" ma:web="a198a7c1-9652-40b5-a3db-9129bf0a392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93c9b95-0365-4ad8-8c94-f19a48aa752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1405ef53-e8e7-4fea-a762-886c09ed1f17"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a198a7c1-9652-40b5-a3db-9129bf0a3928">
      <UserInfo>
        <DisplayName>HORVATH, Jessica (TORONTO)</DisplayName>
        <AccountId>173</AccountId>
        <AccountType/>
      </UserInfo>
      <UserInfo>
        <DisplayName>GIROLAMI, David (TORONTO)</DisplayName>
        <AccountId>1113</AccountId>
        <AccountType/>
      </UserInfo>
    </SharedWithUsers>
    <TaxCatchAll xmlns="a198a7c1-9652-40b5-a3db-9129bf0a3928" xsi:nil="true"/>
    <lcf76f155ced4ddcb4097134ff3c332f xmlns="e93c9b95-0365-4ad8-8c94-f19a48aa752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4FEB53B-8617-4B80-B926-46B1AAF287E8}">
  <ds:schemaRefs>
    <ds:schemaRef ds:uri="http://schemas.microsoft.com/sharepoint/v3/contenttype/forms"/>
  </ds:schemaRefs>
</ds:datastoreItem>
</file>

<file path=customXml/itemProps2.xml><?xml version="1.0" encoding="utf-8"?>
<ds:datastoreItem xmlns:ds="http://schemas.openxmlformats.org/officeDocument/2006/customXml" ds:itemID="{6EB35047-935C-4F79-A328-6F644A3479A3}">
  <ds:schemaRefs>
    <ds:schemaRef ds:uri="a198a7c1-9652-40b5-a3db-9129bf0a3928"/>
    <ds:schemaRef ds:uri="e93c9b95-0365-4ad8-8c94-f19a48aa752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3B5391E-6E64-4786-8615-DC968306C6A4}">
  <ds:schemaRefs>
    <ds:schemaRef ds:uri="a198a7c1-9652-40b5-a3db-9129bf0a3928"/>
    <ds:schemaRef ds:uri="e93c9b95-0365-4ad8-8c94-f19a48aa752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TotalTime>
  <Words>643</Words>
  <Application>Microsoft Office PowerPoint</Application>
  <PresentationFormat>Affichage à l'écran (4:3)</PresentationFormat>
  <Paragraphs>64</Paragraphs>
  <Slides>3</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vt:i4>
      </vt:variant>
    </vt:vector>
  </HeadingPairs>
  <TitlesOfParts>
    <vt:vector size="10" baseType="lpstr">
      <vt:lpstr>Arial</vt:lpstr>
      <vt:lpstr>Calibri</vt:lpstr>
      <vt:lpstr>Franklin Gothic Demi Cond</vt:lpstr>
      <vt:lpstr>Lucida Grande</vt:lpstr>
      <vt:lpstr>Wingdings</vt:lpstr>
      <vt:lpstr>Wingdings 3</vt:lpstr>
      <vt:lpstr>BDC SlideDoc 2016</vt:lpstr>
      <vt:lpstr>Les coûts des cyberattaques pour les PME canadiennes</vt:lpstr>
      <vt:lpstr>Les nombreuses formes de cyberattaques</vt:lpstr>
      <vt:lpstr>Sauvegardes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OEE_Toolkit_Phase1_EN(2)</dc:title>
  <dc:creator>HORVATH, Jessica (TORONTO)</dc:creator>
  <cp:lastModifiedBy>Simon-Pierre Riopel</cp:lastModifiedBy>
  <cp:revision>2</cp:revision>
  <dcterms:modified xsi:type="dcterms:W3CDTF">2022-10-06T15:23:59Z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0x0101001B0620B030EDFF42A850410146E249F1</vt:lpwstr>
  </property>
  <property fmtid="{D5CDD505-2E9C-101B-9397-08002B2CF9AE}" pid="3" name="BDCECM_RecordSeries">
    <vt:lpwstr>4;#1565-20 - BDC Solutions Development and Management|5b10daed-c6e3-4d92-9013-0ef93ca8bd8a</vt:lpwstr>
  </property>
  <property fmtid="{D5CDD505-2E9C-101B-9397-08002B2CF9AE}" pid="4" name="BDCECM_InformationSecurityCategorization">
    <vt:lpwstr>3;#Limited|df490007-b3cd-426a-8013-ffab46985cca</vt:lpwstr>
  </property>
  <property fmtid="{D5CDD505-2E9C-101B-9397-08002B2CF9AE}" pid="5" name="BDCECM_SMCFunc">
    <vt:lpwstr>7;#EVP and COO|baca45e1-eb2c-4968-b0c9-5c69ba041618</vt:lpwstr>
  </property>
  <property fmtid="{D5CDD505-2E9C-101B-9397-08002B2CF9AE}" pid="6" name="BDCECM_DispApprover">
    <vt:lpwstr>12;#VP Advisory Solutions and Initiatives|63715c3f-e943-44be-9b53-c9987dbd0d80</vt:lpwstr>
  </property>
  <property fmtid="{D5CDD505-2E9C-101B-9397-08002B2CF9AE}" pid="7" name="SharedWithUsers">
    <vt:lpwstr>173;#HORVATH, Jessica (TORONTO);#1113;#GIROLAMI, David (TORONTO)</vt:lpwstr>
  </property>
  <property fmtid="{D5CDD505-2E9C-101B-9397-08002B2CF9AE}" pid="8" name="display_urn">
    <vt:lpwstr>HORVATH, Jessica (TORONTO);GIROLAMI, David (TORONTO)</vt:lpwstr>
  </property>
  <property fmtid="{D5CDD505-2E9C-101B-9397-08002B2CF9AE}" pid="9" name="Solution">
    <vt:lpwstr>Template</vt:lpwstr>
  </property>
  <property fmtid="{D5CDD505-2E9C-101B-9397-08002B2CF9AE}" pid="10" name="Order">
    <vt:r8>66700</vt:r8>
  </property>
  <property fmtid="{D5CDD505-2E9C-101B-9397-08002B2CF9AE}" pid="11" name="xd_Signature">
    <vt:bool>false</vt:bool>
  </property>
  <property fmtid="{D5CDD505-2E9C-101B-9397-08002B2CF9AE}" pid="12" name="xd_ProgID">
    <vt:lpwstr/>
  </property>
  <property fmtid="{D5CDD505-2E9C-101B-9397-08002B2CF9AE}" pid="13" name="TemplateUrl">
    <vt:lpwstr/>
  </property>
  <property fmtid="{D5CDD505-2E9C-101B-9397-08002B2CF9AE}" pid="14" name="ComplianceAssetId">
    <vt:lpwstr/>
  </property>
  <property fmtid="{D5CDD505-2E9C-101B-9397-08002B2CF9AE}" pid="15" name="Language">
    <vt:lpwstr>French</vt:lpwstr>
  </property>
  <property fmtid="{D5CDD505-2E9C-101B-9397-08002B2CF9AE}" pid="16" name="_ExtendedDescription">
    <vt:lpwstr/>
  </property>
  <property fmtid="{D5CDD505-2E9C-101B-9397-08002B2CF9AE}" pid="17" name="ComputerName">
    <vt:lpwstr>DLO0139</vt:lpwstr>
  </property>
  <property fmtid="{D5CDD505-2E9C-101B-9397-08002B2CF9AE}" pid="18" name="UserName">
    <vt:lpwstr>erenelick</vt:lpwstr>
  </property>
  <property fmtid="{D5CDD505-2E9C-101B-9397-08002B2CF9AE}" pid="19" name="TriggerFlowInfo">
    <vt:lpwstr/>
  </property>
  <property fmtid="{D5CDD505-2E9C-101B-9397-08002B2CF9AE}" pid="20" name="MediaServiceImageTags">
    <vt:lpwstr/>
  </property>
</Properties>
</file>